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92" r:id="rId21"/>
    <p:sldId id="276" r:id="rId22"/>
    <p:sldId id="277" r:id="rId23"/>
    <p:sldId id="278" r:id="rId24"/>
    <p:sldId id="288" r:id="rId25"/>
    <p:sldId id="289" r:id="rId26"/>
    <p:sldId id="290" r:id="rId27"/>
    <p:sldId id="291" r:id="rId28"/>
    <p:sldId id="279" r:id="rId29"/>
    <p:sldId id="280" r:id="rId30"/>
    <p:sldId id="281" r:id="rId31"/>
    <p:sldId id="282" r:id="rId32"/>
    <p:sldId id="284" r:id="rId33"/>
    <p:sldId id="285" r:id="rId34"/>
    <p:sldId id="286" r:id="rId35"/>
    <p:sldId id="287" r:id="rId36"/>
    <p:sldId id="283" r:id="rId3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6E6E6"/>
    <a:srgbClr val="FF2828"/>
    <a:srgbClr val="000000"/>
    <a:srgbClr val="FFB627"/>
    <a:srgbClr val="FF0000"/>
    <a:srgbClr val="5E2BFF"/>
    <a:srgbClr val="F85E00"/>
    <a:srgbClr val="89447F"/>
    <a:srgbClr val="5B5B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71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BD51B-E5D2-4AB6-85AB-F1497DEEDCC9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B1DA2-2D15-463C-9800-C452789A4F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990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7174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056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4621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1092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918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6903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92568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5440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111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32784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6906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9692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5598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8720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3423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20342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3717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75993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2845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57930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56050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588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84720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48881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40854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08357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33991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04531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431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8561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1515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5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9703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6672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B1DA2-2D15-463C-9800-C452789A4F1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963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7EB240-9C59-4751-8077-17BB03A3C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317FAEC-E56E-4B22-AF8F-25BEC788F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9347F1-A3BD-4577-B3BB-CFB218B9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93DF92-8B52-40EB-8423-B61C84313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9AE2FE2-B635-4084-8D08-C69B2A228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99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32253B-7436-40C5-B0E9-3A1F533B3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9509F3-C56C-490F-ABCB-F3CB45512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357DDD-B622-40EE-8681-BC7BF3747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399C21-B810-43BE-9C60-137A76EF7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9333FE-BCD9-4639-B6CB-B907F7404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6953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AF7B9FC-D6B6-404F-8FF8-B40A3D5E1C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BDF304-C026-4A5E-8B53-99A3A9E69C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7C8C12-F423-40BE-82B5-BC67DCD9A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A105FC-BC4C-45C8-9CD2-174750D7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716F95-97BA-4B15-AE18-588A41AB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0052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59BC61-68ED-493D-842C-876AEBB20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AA7821-4EB3-4A72-B8FF-B6CDBFA86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E755A4-4ABF-48A6-891F-C765FE57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D46B4E-9A99-4012-8A66-004E203AD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0F548-1E94-49F3-A64F-E4DF3AB2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5261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2B9B20-A350-486A-A4E4-03B5C5F6D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0DFAE4-2141-4661-BB21-F6FCB1EA6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6694B8-319F-48E9-80A8-A54E468F1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0535BF-3944-4344-B229-ED4ADAC8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7D8974-7E90-4554-B5D0-56522ADC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4556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1DCDD4-C1D2-4104-8623-BD86DBBBA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354877-7000-4FD7-828A-47DF55C5C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AAE9FC7-B1FE-4003-8C0C-2F940182E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6CE7BC-4A54-4AC5-B6F0-78808DFD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CC3CFC1-9152-44C9-A02D-D7E82FE1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00EABB5-7954-45DF-AFC2-88391C361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9885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C7AFB7-A2EE-4AE7-B0DD-06FC43C84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2DFE8E-5CF3-435F-BFF8-F90E2704F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0D9BA5-17CC-4CFD-8784-D1B32E242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7AB0BA1-04A4-4DE4-9A18-A8C7DD58C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7ED9004-5057-4A72-BE07-20A376EBC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B0FE0C9-AF3E-4748-8449-093A083D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FECC532-6E05-4E36-8A84-229A153B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737C87D-F6CE-44B2-8CEA-3E1D63ADD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81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DDDCD8-00D7-4312-90DC-A71EB98ED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6CA3EA-F396-4749-9C4A-A9054257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4F7A1FB-8DA2-4F3B-899E-AE6903B17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80DAA6E-EE4E-403E-8F3A-190EABEB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9798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CBC1B41-0B5A-4EBE-B3F3-0DDA5B26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85D2545-0CB3-44F4-948E-E2844F3E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BDF0B14-063D-40A8-A172-3745C12C4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301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077A36-78C2-411A-9C73-240DD94E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B98DE1-0986-4403-A7A2-69BE4189F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A0E943-C321-484A-838E-17E04C1E7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8BD271-7C9D-40B0-B46B-4D5B1907D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A87F4BB-1F56-4B63-91F4-929A88017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D141F2-D353-4C0E-A2C2-7C296301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74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26E798-7901-478B-9E73-4F22E81C9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03799DF-2F52-406F-949F-765871835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AAD29DA-2E06-4D11-A329-E00E326C4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C688497-CB7B-4DDC-8A96-77EF606CD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31E863-AB60-4FC9-ACF7-02668FD5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837A6B2-2C62-451A-81B2-FF56A21B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049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83E55AB-8A37-4C77-A8A2-72760113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EC71461-078A-4BCA-A7F2-9BF5FD222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F18A5A-18EE-454D-BADB-5DACF6769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6981D-3F36-4CED-8AC4-A5195B988E23}" type="datetimeFigureOut">
              <a:rPr lang="zh-TW" altLang="en-US" smtClean="0"/>
              <a:t>2022/8/6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70CE56-BCB8-432E-9039-BB16B4801A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985EFF1-7D63-4B8D-AA66-B7353430F3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BDABE-4798-4261-9C16-CB0F06727E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2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hyperlink" Target="GameLauncher.bat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GameLauncher.bat" TargetMode="Externa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6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GameLauncher.bat" TargetMode="Externa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6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GameLauncher.bat" TargetMode="Externa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hyperlink" Target="GameLauncher.ba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Relationship Id="rId9" Type="http://schemas.openxmlformats.org/officeDocument/2006/relationships/image" Target="../media/image4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hyperlink" Target="GameLauncher.ba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10" Type="http://schemas.openxmlformats.org/officeDocument/2006/relationships/image" Target="../media/image19.jpeg"/><Relationship Id="rId4" Type="http://schemas.microsoft.com/office/2007/relationships/hdphoto" Target="../media/hdphoto1.wdp"/><Relationship Id="rId9" Type="http://schemas.openxmlformats.org/officeDocument/2006/relationships/image" Target="../media/image4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hyperlink" Target="GameLauncher.ba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Relationship Id="rId9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hyperlink" Target="GameLauncher.bat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10" Type="http://schemas.openxmlformats.org/officeDocument/2006/relationships/image" Target="../media/image21.jpeg"/><Relationship Id="rId4" Type="http://schemas.microsoft.com/office/2007/relationships/hdphoto" Target="../media/hdphoto1.wdp"/><Relationship Id="rId9" Type="http://schemas.openxmlformats.org/officeDocument/2006/relationships/image" Target="../media/image4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microsoft.com/office/2007/relationships/hdphoto" Target="../media/hdphoto2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07/relationships/hdphoto" Target="../media/hdphoto2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microsoft.com/office/2007/relationships/hdphoto" Target="../media/hdphoto2.wdp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reurl.cc/Npj97q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Relationship Id="rId9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ackGroundVideo">
            <a:hlinkClick r:id="" action="ppaction://media"/>
            <a:extLst>
              <a:ext uri="{FF2B5EF4-FFF2-40B4-BE49-F238E27FC236}">
                <a16:creationId xmlns:a16="http://schemas.microsoft.com/office/drawing/2014/main" id="{5109F530-1DE1-4E91-814E-3DE68E14F5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636759" y="-2960077"/>
            <a:ext cx="19465518" cy="10949354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DCE74086-DE87-406B-B499-F39B7DCF5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255074" y="2726861"/>
                </a:moveTo>
                <a:lnTo>
                  <a:pt x="7489478" y="2726861"/>
                </a:lnTo>
                <a:lnTo>
                  <a:pt x="7489478" y="2788476"/>
                </a:lnTo>
                <a:lnTo>
                  <a:pt x="7255074" y="2788476"/>
                </a:lnTo>
                <a:close/>
                <a:moveTo>
                  <a:pt x="6940749" y="2726861"/>
                </a:moveTo>
                <a:lnTo>
                  <a:pt x="7175599" y="2726861"/>
                </a:lnTo>
                <a:lnTo>
                  <a:pt x="7175599" y="2788476"/>
                </a:lnTo>
                <a:lnTo>
                  <a:pt x="6940749" y="2788476"/>
                </a:lnTo>
                <a:close/>
                <a:moveTo>
                  <a:pt x="8202513" y="2659442"/>
                </a:moveTo>
                <a:cubicBezTo>
                  <a:pt x="8093869" y="2702304"/>
                  <a:pt x="8011865" y="2729093"/>
                  <a:pt x="7956501" y="2739809"/>
                </a:cubicBezTo>
                <a:lnTo>
                  <a:pt x="7981950" y="2813032"/>
                </a:lnTo>
                <a:cubicBezTo>
                  <a:pt x="8059341" y="2791304"/>
                  <a:pt x="8136285" y="2763621"/>
                  <a:pt x="8212782" y="2729987"/>
                </a:cubicBezTo>
                <a:close/>
                <a:moveTo>
                  <a:pt x="8595866" y="2654084"/>
                </a:moveTo>
                <a:cubicBezTo>
                  <a:pt x="8518178" y="2692779"/>
                  <a:pt x="8435876" y="2723736"/>
                  <a:pt x="8348960" y="2746953"/>
                </a:cubicBezTo>
                <a:lnTo>
                  <a:pt x="8372624" y="2820176"/>
                </a:lnTo>
                <a:cubicBezTo>
                  <a:pt x="8433048" y="2802614"/>
                  <a:pt x="8513862" y="2771509"/>
                  <a:pt x="8615064" y="2726861"/>
                </a:cubicBezTo>
                <a:close/>
                <a:moveTo>
                  <a:pt x="7255074" y="2610775"/>
                </a:moveTo>
                <a:lnTo>
                  <a:pt x="7489478" y="2610775"/>
                </a:lnTo>
                <a:lnTo>
                  <a:pt x="7489478" y="2666586"/>
                </a:lnTo>
                <a:lnTo>
                  <a:pt x="7255074" y="2666586"/>
                </a:lnTo>
                <a:close/>
                <a:moveTo>
                  <a:pt x="6940749" y="2610775"/>
                </a:moveTo>
                <a:lnTo>
                  <a:pt x="7175599" y="2610775"/>
                </a:lnTo>
                <a:lnTo>
                  <a:pt x="7175599" y="2667479"/>
                </a:lnTo>
                <a:lnTo>
                  <a:pt x="6940749" y="2667479"/>
                </a:lnTo>
                <a:close/>
                <a:moveTo>
                  <a:pt x="4892278" y="2575056"/>
                </a:moveTo>
                <a:lnTo>
                  <a:pt x="4966395" y="2575056"/>
                </a:lnTo>
                <a:lnTo>
                  <a:pt x="4966395" y="2607203"/>
                </a:lnTo>
                <a:lnTo>
                  <a:pt x="4892278" y="2607203"/>
                </a:lnTo>
                <a:close/>
                <a:moveTo>
                  <a:pt x="6860381" y="2547821"/>
                </a:moveTo>
                <a:lnTo>
                  <a:pt x="6860381" y="2878666"/>
                </a:lnTo>
                <a:lnTo>
                  <a:pt x="6940749" y="2878666"/>
                </a:lnTo>
                <a:lnTo>
                  <a:pt x="6940749" y="2851430"/>
                </a:lnTo>
                <a:lnTo>
                  <a:pt x="7489478" y="2851430"/>
                </a:lnTo>
                <a:lnTo>
                  <a:pt x="7489478" y="2876880"/>
                </a:lnTo>
                <a:lnTo>
                  <a:pt x="7568952" y="2876880"/>
                </a:lnTo>
                <a:lnTo>
                  <a:pt x="7568952" y="2547821"/>
                </a:lnTo>
                <a:close/>
                <a:moveTo>
                  <a:pt x="8404770" y="2539784"/>
                </a:moveTo>
                <a:lnTo>
                  <a:pt x="8376196" y="2602738"/>
                </a:lnTo>
                <a:cubicBezTo>
                  <a:pt x="8437512" y="2614645"/>
                  <a:pt x="8490942" y="2631313"/>
                  <a:pt x="8536484" y="2652745"/>
                </a:cubicBezTo>
                <a:lnTo>
                  <a:pt x="8568184" y="2588004"/>
                </a:lnTo>
                <a:cubicBezTo>
                  <a:pt x="8526214" y="2568954"/>
                  <a:pt x="8471743" y="2552881"/>
                  <a:pt x="8404770" y="2539784"/>
                </a:cubicBezTo>
                <a:close/>
                <a:moveTo>
                  <a:pt x="8024366" y="2535766"/>
                </a:moveTo>
                <a:lnTo>
                  <a:pt x="7989541" y="2597380"/>
                </a:lnTo>
                <a:cubicBezTo>
                  <a:pt x="8057406" y="2616430"/>
                  <a:pt x="8109198" y="2635629"/>
                  <a:pt x="8144917" y="2654977"/>
                </a:cubicBezTo>
                <a:lnTo>
                  <a:pt x="8179743" y="2589790"/>
                </a:lnTo>
                <a:cubicBezTo>
                  <a:pt x="8138666" y="2568954"/>
                  <a:pt x="8086874" y="2550946"/>
                  <a:pt x="8024366" y="2535766"/>
                </a:cubicBezTo>
                <a:close/>
                <a:moveTo>
                  <a:pt x="4823967" y="2531301"/>
                </a:moveTo>
                <a:lnTo>
                  <a:pt x="4823967" y="2650959"/>
                </a:lnTo>
                <a:lnTo>
                  <a:pt x="5035153" y="2650959"/>
                </a:lnTo>
                <a:lnTo>
                  <a:pt x="5035153" y="2531301"/>
                </a:lnTo>
                <a:close/>
                <a:moveTo>
                  <a:pt x="4776192" y="2503172"/>
                </a:moveTo>
                <a:lnTo>
                  <a:pt x="5083374" y="2503172"/>
                </a:lnTo>
                <a:lnTo>
                  <a:pt x="5083374" y="2679534"/>
                </a:lnTo>
                <a:lnTo>
                  <a:pt x="4776192" y="2679534"/>
                </a:lnTo>
                <a:close/>
                <a:moveTo>
                  <a:pt x="4698505" y="2448255"/>
                </a:moveTo>
                <a:lnTo>
                  <a:pt x="4698505" y="2733558"/>
                </a:lnTo>
                <a:lnTo>
                  <a:pt x="5160169" y="2733558"/>
                </a:lnTo>
                <a:lnTo>
                  <a:pt x="5160169" y="2448255"/>
                </a:lnTo>
                <a:close/>
                <a:moveTo>
                  <a:pt x="8357890" y="2440664"/>
                </a:moveTo>
                <a:lnTo>
                  <a:pt x="8357890" y="2515674"/>
                </a:lnTo>
                <a:lnTo>
                  <a:pt x="8639622" y="2515674"/>
                </a:lnTo>
                <a:lnTo>
                  <a:pt x="8639622" y="2793834"/>
                </a:lnTo>
                <a:cubicBezTo>
                  <a:pt x="8639622" y="2802466"/>
                  <a:pt x="8633445" y="2807303"/>
                  <a:pt x="8621092" y="2808345"/>
                </a:cubicBezTo>
                <a:cubicBezTo>
                  <a:pt x="8608740" y="2809386"/>
                  <a:pt x="8595866" y="2809907"/>
                  <a:pt x="8582472" y="2809907"/>
                </a:cubicBezTo>
                <a:cubicBezTo>
                  <a:pt x="8563719" y="2809907"/>
                  <a:pt x="8544669" y="2809163"/>
                  <a:pt x="8525322" y="2807675"/>
                </a:cubicBezTo>
                <a:lnTo>
                  <a:pt x="8548985" y="2883577"/>
                </a:lnTo>
                <a:cubicBezTo>
                  <a:pt x="8567738" y="2884470"/>
                  <a:pt x="8585299" y="2884916"/>
                  <a:pt x="8601670" y="2884916"/>
                </a:cubicBezTo>
                <a:cubicBezTo>
                  <a:pt x="8636198" y="2884916"/>
                  <a:pt x="8659713" y="2882610"/>
                  <a:pt x="8672214" y="2877996"/>
                </a:cubicBezTo>
                <a:cubicBezTo>
                  <a:pt x="8684716" y="2873382"/>
                  <a:pt x="8695804" y="2864973"/>
                  <a:pt x="8705478" y="2852770"/>
                </a:cubicBezTo>
                <a:cubicBezTo>
                  <a:pt x="8715152" y="2840566"/>
                  <a:pt x="8719988" y="2826427"/>
                  <a:pt x="8719988" y="2810354"/>
                </a:cubicBezTo>
                <a:lnTo>
                  <a:pt x="8719988" y="2440664"/>
                </a:lnTo>
                <a:close/>
                <a:moveTo>
                  <a:pt x="7971235" y="2440664"/>
                </a:moveTo>
                <a:lnTo>
                  <a:pt x="7971235" y="2515674"/>
                </a:lnTo>
                <a:lnTo>
                  <a:pt x="8245376" y="2515674"/>
                </a:lnTo>
                <a:lnTo>
                  <a:pt x="8245376" y="2782671"/>
                </a:lnTo>
                <a:cubicBezTo>
                  <a:pt x="8245376" y="2787434"/>
                  <a:pt x="8243143" y="2792792"/>
                  <a:pt x="8238679" y="2798745"/>
                </a:cubicBezTo>
                <a:cubicBezTo>
                  <a:pt x="8234214" y="2804698"/>
                  <a:pt x="8229749" y="2807675"/>
                  <a:pt x="8225284" y="2807675"/>
                </a:cubicBezTo>
                <a:cubicBezTo>
                  <a:pt x="8206532" y="2807675"/>
                  <a:pt x="8173343" y="2806633"/>
                  <a:pt x="8125718" y="2804549"/>
                </a:cubicBezTo>
                <a:lnTo>
                  <a:pt x="8151168" y="2880452"/>
                </a:lnTo>
                <a:cubicBezTo>
                  <a:pt x="8168729" y="2881642"/>
                  <a:pt x="8184207" y="2882238"/>
                  <a:pt x="8197602" y="2882238"/>
                </a:cubicBezTo>
                <a:cubicBezTo>
                  <a:pt x="8255943" y="2882238"/>
                  <a:pt x="8291736" y="2873159"/>
                  <a:pt x="8304981" y="2855002"/>
                </a:cubicBezTo>
                <a:cubicBezTo>
                  <a:pt x="8318227" y="2836845"/>
                  <a:pt x="8324850" y="2819432"/>
                  <a:pt x="8324850" y="2802763"/>
                </a:cubicBezTo>
                <a:lnTo>
                  <a:pt x="8324850" y="2440664"/>
                </a:lnTo>
                <a:close/>
                <a:moveTo>
                  <a:pt x="7007275" y="2407178"/>
                </a:moveTo>
                <a:lnTo>
                  <a:pt x="7418933" y="2407178"/>
                </a:lnTo>
                <a:lnTo>
                  <a:pt x="7418933" y="2445576"/>
                </a:lnTo>
                <a:lnTo>
                  <a:pt x="7007275" y="2445576"/>
                </a:lnTo>
                <a:close/>
                <a:moveTo>
                  <a:pt x="6923336" y="2347349"/>
                </a:moveTo>
                <a:lnTo>
                  <a:pt x="6923336" y="2504958"/>
                </a:lnTo>
                <a:lnTo>
                  <a:pt x="7501087" y="2504958"/>
                </a:lnTo>
                <a:lnTo>
                  <a:pt x="7501087" y="2347349"/>
                </a:lnTo>
                <a:close/>
                <a:moveTo>
                  <a:pt x="4787355" y="2245997"/>
                </a:moveTo>
                <a:lnTo>
                  <a:pt x="5069979" y="2245997"/>
                </a:lnTo>
                <a:lnTo>
                  <a:pt x="5069979" y="2282609"/>
                </a:lnTo>
                <a:lnTo>
                  <a:pt x="4787355" y="2282609"/>
                </a:lnTo>
                <a:close/>
                <a:moveTo>
                  <a:pt x="6948785" y="2245104"/>
                </a:moveTo>
                <a:lnTo>
                  <a:pt x="6948785" y="2308059"/>
                </a:lnTo>
                <a:lnTo>
                  <a:pt x="7478316" y="2308059"/>
                </a:lnTo>
                <a:lnTo>
                  <a:pt x="7478316" y="2245104"/>
                </a:lnTo>
                <a:close/>
                <a:moveTo>
                  <a:pt x="4708774" y="2196884"/>
                </a:moveTo>
                <a:lnTo>
                  <a:pt x="4708774" y="2331276"/>
                </a:lnTo>
                <a:lnTo>
                  <a:pt x="4891385" y="2331276"/>
                </a:lnTo>
                <a:lnTo>
                  <a:pt x="4891385" y="2362083"/>
                </a:lnTo>
                <a:lnTo>
                  <a:pt x="4672162" y="2362083"/>
                </a:lnTo>
                <a:lnTo>
                  <a:pt x="4672162" y="2417894"/>
                </a:lnTo>
                <a:lnTo>
                  <a:pt x="5186065" y="2417894"/>
                </a:lnTo>
                <a:lnTo>
                  <a:pt x="5186065" y="2362083"/>
                </a:lnTo>
                <a:lnTo>
                  <a:pt x="4968181" y="2362083"/>
                </a:lnTo>
                <a:lnTo>
                  <a:pt x="4968181" y="2331276"/>
                </a:lnTo>
                <a:lnTo>
                  <a:pt x="5149453" y="2331276"/>
                </a:lnTo>
                <a:lnTo>
                  <a:pt x="5149453" y="2196884"/>
                </a:lnTo>
                <a:close/>
                <a:moveTo>
                  <a:pt x="8286452" y="2170095"/>
                </a:moveTo>
                <a:cubicBezTo>
                  <a:pt x="8225135" y="2252248"/>
                  <a:pt x="8156674" y="2311035"/>
                  <a:pt x="8081070" y="2346456"/>
                </a:cubicBezTo>
                <a:lnTo>
                  <a:pt x="8097590" y="2408964"/>
                </a:lnTo>
                <a:cubicBezTo>
                  <a:pt x="8262491" y="2398844"/>
                  <a:pt x="8407450" y="2385152"/>
                  <a:pt x="8532465" y="2367887"/>
                </a:cubicBezTo>
                <a:cubicBezTo>
                  <a:pt x="8552110" y="2389319"/>
                  <a:pt x="8566249" y="2406880"/>
                  <a:pt x="8574881" y="2420573"/>
                </a:cubicBezTo>
                <a:lnTo>
                  <a:pt x="8639622" y="2377710"/>
                </a:lnTo>
                <a:cubicBezTo>
                  <a:pt x="8594378" y="2319965"/>
                  <a:pt x="8541097" y="2266684"/>
                  <a:pt x="8479780" y="2217869"/>
                </a:cubicBezTo>
                <a:lnTo>
                  <a:pt x="8419058" y="2259838"/>
                </a:lnTo>
                <a:cubicBezTo>
                  <a:pt x="8441978" y="2277103"/>
                  <a:pt x="8460878" y="2294218"/>
                  <a:pt x="8475762" y="2311184"/>
                </a:cubicBezTo>
                <a:cubicBezTo>
                  <a:pt x="8390036" y="2322197"/>
                  <a:pt x="8305651" y="2329192"/>
                  <a:pt x="8222605" y="2332169"/>
                </a:cubicBezTo>
                <a:cubicBezTo>
                  <a:pt x="8270825" y="2298831"/>
                  <a:pt x="8315623" y="2256118"/>
                  <a:pt x="8356997" y="2204028"/>
                </a:cubicBezTo>
                <a:close/>
                <a:moveTo>
                  <a:pt x="4642694" y="2167416"/>
                </a:moveTo>
                <a:lnTo>
                  <a:pt x="5215087" y="2167416"/>
                </a:lnTo>
                <a:lnTo>
                  <a:pt x="5215087" y="2763473"/>
                </a:lnTo>
                <a:lnTo>
                  <a:pt x="4642694" y="2763473"/>
                </a:lnTo>
                <a:close/>
                <a:moveTo>
                  <a:pt x="4564112" y="2096871"/>
                </a:moveTo>
                <a:lnTo>
                  <a:pt x="4564112" y="2880452"/>
                </a:lnTo>
                <a:lnTo>
                  <a:pt x="4642694" y="2880452"/>
                </a:lnTo>
                <a:lnTo>
                  <a:pt x="4642694" y="2834910"/>
                </a:lnTo>
                <a:lnTo>
                  <a:pt x="5215087" y="2834910"/>
                </a:lnTo>
                <a:lnTo>
                  <a:pt x="5215087" y="2882684"/>
                </a:lnTo>
                <a:lnTo>
                  <a:pt x="5295454" y="2882684"/>
                </a:lnTo>
                <a:lnTo>
                  <a:pt x="5295454" y="2096871"/>
                </a:lnTo>
                <a:close/>
                <a:moveTo>
                  <a:pt x="8380661" y="2094192"/>
                </a:moveTo>
                <a:lnTo>
                  <a:pt x="8380661" y="2169202"/>
                </a:lnTo>
                <a:lnTo>
                  <a:pt x="8485138" y="2169202"/>
                </a:lnTo>
                <a:cubicBezTo>
                  <a:pt x="8550324" y="2222780"/>
                  <a:pt x="8628906" y="2265791"/>
                  <a:pt x="8720882" y="2298236"/>
                </a:cubicBezTo>
                <a:lnTo>
                  <a:pt x="8759279" y="2227691"/>
                </a:lnTo>
                <a:cubicBezTo>
                  <a:pt x="8650634" y="2192568"/>
                  <a:pt x="8568630" y="2148068"/>
                  <a:pt x="8513266" y="2094192"/>
                </a:cubicBezTo>
                <a:close/>
                <a:moveTo>
                  <a:pt x="4013597" y="2087049"/>
                </a:moveTo>
                <a:lnTo>
                  <a:pt x="3968056" y="2148217"/>
                </a:lnTo>
                <a:cubicBezTo>
                  <a:pt x="4021932" y="2169053"/>
                  <a:pt x="4065538" y="2191675"/>
                  <a:pt x="4098876" y="2216083"/>
                </a:cubicBezTo>
                <a:lnTo>
                  <a:pt x="4144417" y="2157147"/>
                </a:lnTo>
                <a:cubicBezTo>
                  <a:pt x="4106317" y="2128870"/>
                  <a:pt x="4062711" y="2105503"/>
                  <a:pt x="4013597" y="2087049"/>
                </a:cubicBezTo>
                <a:close/>
                <a:moveTo>
                  <a:pt x="6030813" y="2084370"/>
                </a:moveTo>
                <a:cubicBezTo>
                  <a:pt x="6029921" y="2150747"/>
                  <a:pt x="6026200" y="2215934"/>
                  <a:pt x="6019651" y="2279930"/>
                </a:cubicBezTo>
                <a:lnTo>
                  <a:pt x="5686128" y="2279930"/>
                </a:lnTo>
                <a:lnTo>
                  <a:pt x="5687021" y="2362083"/>
                </a:lnTo>
                <a:lnTo>
                  <a:pt x="6008936" y="2362083"/>
                </a:lnTo>
                <a:cubicBezTo>
                  <a:pt x="5968157" y="2538593"/>
                  <a:pt x="5854452" y="2687719"/>
                  <a:pt x="5667822" y="2809461"/>
                </a:cubicBezTo>
                <a:lnTo>
                  <a:pt x="5716488" y="2880452"/>
                </a:lnTo>
                <a:cubicBezTo>
                  <a:pt x="5897166" y="2762282"/>
                  <a:pt x="6015931" y="2611221"/>
                  <a:pt x="6072783" y="2427270"/>
                </a:cubicBezTo>
                <a:cubicBezTo>
                  <a:pt x="6126956" y="2618663"/>
                  <a:pt x="6244382" y="2771956"/>
                  <a:pt x="6425059" y="2887149"/>
                </a:cubicBezTo>
                <a:lnTo>
                  <a:pt x="6474172" y="2821069"/>
                </a:lnTo>
                <a:cubicBezTo>
                  <a:pt x="6290221" y="2711532"/>
                  <a:pt x="6175921" y="2558536"/>
                  <a:pt x="6131272" y="2362083"/>
                </a:cubicBezTo>
                <a:lnTo>
                  <a:pt x="6462564" y="2362083"/>
                </a:lnTo>
                <a:lnTo>
                  <a:pt x="6462564" y="2279930"/>
                </a:lnTo>
                <a:lnTo>
                  <a:pt x="6104930" y="2279930"/>
                </a:lnTo>
                <a:cubicBezTo>
                  <a:pt x="6109395" y="2229031"/>
                  <a:pt x="6112074" y="2163844"/>
                  <a:pt x="6112967" y="2084370"/>
                </a:cubicBezTo>
                <a:close/>
                <a:moveTo>
                  <a:pt x="8209657" y="2082584"/>
                </a:moveTo>
                <a:cubicBezTo>
                  <a:pt x="8144470" y="2139436"/>
                  <a:pt x="8060085" y="2188103"/>
                  <a:pt x="7956501" y="2228584"/>
                </a:cubicBezTo>
                <a:lnTo>
                  <a:pt x="8001149" y="2290646"/>
                </a:lnTo>
                <a:cubicBezTo>
                  <a:pt x="8097292" y="2253736"/>
                  <a:pt x="8189119" y="2197777"/>
                  <a:pt x="8276630" y="2122768"/>
                </a:cubicBezTo>
                <a:close/>
                <a:moveTo>
                  <a:pt x="3845272" y="2080352"/>
                </a:moveTo>
                <a:cubicBezTo>
                  <a:pt x="3844380" y="2128572"/>
                  <a:pt x="3844975" y="2177090"/>
                  <a:pt x="3847059" y="2225905"/>
                </a:cubicBezTo>
                <a:lnTo>
                  <a:pt x="3460403" y="2225905"/>
                </a:lnTo>
                <a:lnTo>
                  <a:pt x="3460403" y="2420573"/>
                </a:lnTo>
                <a:cubicBezTo>
                  <a:pt x="3460403" y="2602441"/>
                  <a:pt x="3433019" y="2739065"/>
                  <a:pt x="3378250" y="2830445"/>
                </a:cubicBezTo>
                <a:lnTo>
                  <a:pt x="3441204" y="2889828"/>
                </a:lnTo>
                <a:cubicBezTo>
                  <a:pt x="3501926" y="2793387"/>
                  <a:pt x="3534519" y="2657805"/>
                  <a:pt x="3538984" y="2483080"/>
                </a:cubicBezTo>
                <a:lnTo>
                  <a:pt x="3700165" y="2483080"/>
                </a:lnTo>
                <a:cubicBezTo>
                  <a:pt x="3699570" y="2514334"/>
                  <a:pt x="3697040" y="2552434"/>
                  <a:pt x="3692575" y="2597380"/>
                </a:cubicBezTo>
                <a:cubicBezTo>
                  <a:pt x="3688110" y="2642327"/>
                  <a:pt x="3683124" y="2669637"/>
                  <a:pt x="3677618" y="2679310"/>
                </a:cubicBezTo>
                <a:cubicBezTo>
                  <a:pt x="3672111" y="2688984"/>
                  <a:pt x="3647778" y="2693821"/>
                  <a:pt x="3604617" y="2693821"/>
                </a:cubicBezTo>
                <a:cubicBezTo>
                  <a:pt x="3591521" y="2693821"/>
                  <a:pt x="3575745" y="2693375"/>
                  <a:pt x="3557290" y="2692482"/>
                </a:cubicBezTo>
                <a:lnTo>
                  <a:pt x="3580061" y="2768384"/>
                </a:lnTo>
                <a:cubicBezTo>
                  <a:pt x="3595539" y="2769575"/>
                  <a:pt x="3610422" y="2770170"/>
                  <a:pt x="3624709" y="2770170"/>
                </a:cubicBezTo>
                <a:cubicBezTo>
                  <a:pt x="3652987" y="2770170"/>
                  <a:pt x="3676055" y="2768161"/>
                  <a:pt x="3693914" y="2764143"/>
                </a:cubicBezTo>
                <a:cubicBezTo>
                  <a:pt x="3711774" y="2760124"/>
                  <a:pt x="3726880" y="2749855"/>
                  <a:pt x="3739233" y="2733335"/>
                </a:cubicBezTo>
                <a:cubicBezTo>
                  <a:pt x="3751585" y="2716815"/>
                  <a:pt x="3759250" y="2697616"/>
                  <a:pt x="3762227" y="2675739"/>
                </a:cubicBezTo>
                <a:cubicBezTo>
                  <a:pt x="3765203" y="2653861"/>
                  <a:pt x="3768701" y="2621714"/>
                  <a:pt x="3772719" y="2579298"/>
                </a:cubicBezTo>
                <a:cubicBezTo>
                  <a:pt x="3776737" y="2536882"/>
                  <a:pt x="3780235" y="2478169"/>
                  <a:pt x="3783211" y="2403160"/>
                </a:cubicBezTo>
                <a:lnTo>
                  <a:pt x="3541663" y="2403160"/>
                </a:lnTo>
                <a:lnTo>
                  <a:pt x="3541663" y="2303594"/>
                </a:lnTo>
                <a:lnTo>
                  <a:pt x="3852863" y="2303594"/>
                </a:lnTo>
                <a:cubicBezTo>
                  <a:pt x="3860304" y="2420275"/>
                  <a:pt x="3877866" y="2531003"/>
                  <a:pt x="3905548" y="2635778"/>
                </a:cubicBezTo>
                <a:cubicBezTo>
                  <a:pt x="3849589" y="2702751"/>
                  <a:pt x="3772198" y="2767938"/>
                  <a:pt x="3673376" y="2831338"/>
                </a:cubicBezTo>
                <a:lnTo>
                  <a:pt x="3730079" y="2891614"/>
                </a:lnTo>
                <a:cubicBezTo>
                  <a:pt x="3803303" y="2841905"/>
                  <a:pt x="3871318" y="2784309"/>
                  <a:pt x="3934123" y="2718824"/>
                </a:cubicBezTo>
                <a:cubicBezTo>
                  <a:pt x="3976390" y="2830445"/>
                  <a:pt x="4025801" y="2886256"/>
                  <a:pt x="4082356" y="2886256"/>
                </a:cubicBezTo>
                <a:cubicBezTo>
                  <a:pt x="4138018" y="2886256"/>
                  <a:pt x="4173290" y="2825832"/>
                  <a:pt x="4188173" y="2704983"/>
                </a:cubicBezTo>
                <a:lnTo>
                  <a:pt x="4114056" y="2667479"/>
                </a:lnTo>
                <a:cubicBezTo>
                  <a:pt x="4112568" y="2692779"/>
                  <a:pt x="4108996" y="2718675"/>
                  <a:pt x="4103341" y="2745167"/>
                </a:cubicBezTo>
                <a:cubicBezTo>
                  <a:pt x="4097685" y="2771658"/>
                  <a:pt x="4093295" y="2786615"/>
                  <a:pt x="4090169" y="2790039"/>
                </a:cubicBezTo>
                <a:cubicBezTo>
                  <a:pt x="4087044" y="2793462"/>
                  <a:pt x="4082802" y="2795173"/>
                  <a:pt x="4077445" y="2795173"/>
                </a:cubicBezTo>
                <a:cubicBezTo>
                  <a:pt x="4072682" y="2795173"/>
                  <a:pt x="4068217" y="2793759"/>
                  <a:pt x="4064050" y="2790931"/>
                </a:cubicBezTo>
                <a:cubicBezTo>
                  <a:pt x="4059883" y="2788104"/>
                  <a:pt x="4049986" y="2772477"/>
                  <a:pt x="4034359" y="2744051"/>
                </a:cubicBezTo>
                <a:cubicBezTo>
                  <a:pt x="4018732" y="2715624"/>
                  <a:pt x="4005709" y="2683403"/>
                  <a:pt x="3995291" y="2647387"/>
                </a:cubicBezTo>
                <a:cubicBezTo>
                  <a:pt x="4050655" y="2575949"/>
                  <a:pt x="4098578" y="2485760"/>
                  <a:pt x="4139059" y="2376817"/>
                </a:cubicBezTo>
                <a:lnTo>
                  <a:pt x="4065836" y="2350475"/>
                </a:lnTo>
                <a:cubicBezTo>
                  <a:pt x="4036963" y="2432032"/>
                  <a:pt x="4004668" y="2499898"/>
                  <a:pt x="3968949" y="2554071"/>
                </a:cubicBezTo>
                <a:cubicBezTo>
                  <a:pt x="3949899" y="2470728"/>
                  <a:pt x="3938588" y="2387235"/>
                  <a:pt x="3935016" y="2303594"/>
                </a:cubicBezTo>
                <a:lnTo>
                  <a:pt x="4169867" y="2303594"/>
                </a:lnTo>
                <a:lnTo>
                  <a:pt x="4169867" y="2225905"/>
                </a:lnTo>
                <a:lnTo>
                  <a:pt x="3930551" y="2225905"/>
                </a:lnTo>
                <a:cubicBezTo>
                  <a:pt x="3927872" y="2189591"/>
                  <a:pt x="3926533" y="2156998"/>
                  <a:pt x="3926533" y="2128125"/>
                </a:cubicBezTo>
                <a:cubicBezTo>
                  <a:pt x="3926533" y="2111457"/>
                  <a:pt x="3926979" y="2095532"/>
                  <a:pt x="3927872" y="2080352"/>
                </a:cubicBezTo>
                <a:close/>
                <a:moveTo>
                  <a:pt x="7234982" y="2073208"/>
                </a:moveTo>
                <a:lnTo>
                  <a:pt x="7145685" y="2090621"/>
                </a:lnTo>
                <a:cubicBezTo>
                  <a:pt x="7157294" y="2108182"/>
                  <a:pt x="7165479" y="2123660"/>
                  <a:pt x="7170242" y="2137055"/>
                </a:cubicBezTo>
                <a:lnTo>
                  <a:pt x="6830913" y="2137055"/>
                </a:lnTo>
                <a:lnTo>
                  <a:pt x="6830913" y="2315649"/>
                </a:lnTo>
                <a:lnTo>
                  <a:pt x="6912174" y="2315649"/>
                </a:lnTo>
                <a:lnTo>
                  <a:pt x="6912174" y="2204028"/>
                </a:lnTo>
                <a:lnTo>
                  <a:pt x="7515821" y="2204028"/>
                </a:lnTo>
                <a:lnTo>
                  <a:pt x="7515821" y="2313863"/>
                </a:lnTo>
                <a:lnTo>
                  <a:pt x="7594402" y="2313863"/>
                </a:lnTo>
                <a:lnTo>
                  <a:pt x="7594402" y="2137055"/>
                </a:lnTo>
                <a:lnTo>
                  <a:pt x="7263557" y="213705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F312D5F-109A-4D01-978C-7683E99F7D43}"/>
              </a:ext>
            </a:extLst>
          </p:cNvPr>
          <p:cNvSpPr/>
          <p:nvPr/>
        </p:nvSpPr>
        <p:spPr>
          <a:xfrm>
            <a:off x="5239665" y="3618577"/>
            <a:ext cx="171266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第六組</a:t>
            </a:r>
            <a:endParaRPr lang="en-US" altLang="zh-TW" sz="40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en-US" altLang="zh-TW" sz="4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洪郁修</a:t>
            </a:r>
            <a:endParaRPr lang="en-US" altLang="zh-TW" sz="40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4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王思正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45C8100-EF96-4D43-BF99-7FB388E8F0B7}"/>
              </a:ext>
            </a:extLst>
          </p:cNvPr>
          <p:cNvSpPr/>
          <p:nvPr/>
        </p:nvSpPr>
        <p:spPr>
          <a:xfrm>
            <a:off x="5029842" y="-1131277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06B3ED"/>
              </a:solidFill>
              <a:effectLst>
                <a:glow rad="101600">
                  <a:srgbClr val="06B3ED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11" name="圖形 10" descr="遊戲控制器">
            <a:hlinkClick r:id="rId7" action="ppaction://hlinkfile"/>
            <a:extLst>
              <a:ext uri="{FF2B5EF4-FFF2-40B4-BE49-F238E27FC236}">
                <a16:creationId xmlns:a16="http://schemas.microsoft.com/office/drawing/2014/main" id="{9F904C00-7915-404D-8DC9-C1C175C022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0220" y="-4828735"/>
            <a:ext cx="1478280" cy="1478280"/>
          </a:xfrm>
          <a:prstGeom prst="rect">
            <a:avLst/>
          </a:prstGeom>
          <a:effectLst>
            <a:glow rad="101600">
              <a:srgbClr val="06B3ED">
                <a:alpha val="45000"/>
              </a:srgbClr>
            </a:glo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9B7FB8C-BC72-453B-B868-74F0A6AA3B67}"/>
              </a:ext>
            </a:extLst>
          </p:cNvPr>
          <p:cNvPicPr>
            <a:picLocks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7" t="7504" r="11738" b="29589"/>
          <a:stretch/>
        </p:blipFill>
        <p:spPr>
          <a:xfrm>
            <a:off x="-10648296" y="-885092"/>
            <a:ext cx="5356474" cy="431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04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空白鍵擲出骰子</a:t>
            </a:r>
          </a:p>
        </p:txBody>
      </p:sp>
    </p:spTree>
    <p:extLst>
      <p:ext uri="{BB962C8B-B14F-4D97-AF65-F5344CB8AC3E}">
        <p14:creationId xmlns:p14="http://schemas.microsoft.com/office/powerpoint/2010/main" val="180411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空白鍵擲出骰子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FB2CD6-C767-4D9F-915F-1467D4601BC4}"/>
              </a:ext>
            </a:extLst>
          </p:cNvPr>
          <p:cNvSpPr/>
          <p:nvPr/>
        </p:nvSpPr>
        <p:spPr>
          <a:xfrm>
            <a:off x="2459364" y="2419173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作弊方式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400" dirty="0">
              <a:solidFill>
                <a:srgbClr val="5B5B5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77C48D-8D79-49F6-81E2-AA99240931FC}"/>
              </a:ext>
            </a:extLst>
          </p:cNvPr>
          <p:cNvSpPr/>
          <p:nvPr/>
        </p:nvSpPr>
        <p:spPr>
          <a:xfrm>
            <a:off x="2459364" y="2856493"/>
            <a:ext cx="41537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數字鍵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0~9</a:t>
            </a:r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直接決定移動步數</a:t>
            </a:r>
          </a:p>
        </p:txBody>
      </p:sp>
    </p:spTree>
    <p:extLst>
      <p:ext uri="{BB962C8B-B14F-4D97-AF65-F5344CB8AC3E}">
        <p14:creationId xmlns:p14="http://schemas.microsoft.com/office/powerpoint/2010/main" val="1027510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2537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滑鼠左鍵選擇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zh-TW" altLang="en-US"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FB2CD6-C767-4D9F-915F-1467D4601BC4}"/>
              </a:ext>
            </a:extLst>
          </p:cNvPr>
          <p:cNvSpPr/>
          <p:nvPr/>
        </p:nvSpPr>
        <p:spPr>
          <a:xfrm>
            <a:off x="2459364" y="2419173"/>
            <a:ext cx="2537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滑鼠左鍵選擇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否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zh-TW" altLang="en-US"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0677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2537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滑鼠左鍵選擇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zh-TW" altLang="en-US"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FB2CD6-C767-4D9F-915F-1467D4601BC4}"/>
              </a:ext>
            </a:extLst>
          </p:cNvPr>
          <p:cNvSpPr/>
          <p:nvPr/>
        </p:nvSpPr>
        <p:spPr>
          <a:xfrm>
            <a:off x="2459364" y="2419173"/>
            <a:ext cx="2537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滑鼠右鍵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否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zh-TW" altLang="en-US"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77C48D-8D79-49F6-81E2-AA99240931FC}"/>
              </a:ext>
            </a:extLst>
          </p:cNvPr>
          <p:cNvSpPr/>
          <p:nvPr/>
        </p:nvSpPr>
        <p:spPr>
          <a:xfrm>
            <a:off x="2459364" y="2856493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作弊方式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400" dirty="0">
              <a:solidFill>
                <a:srgbClr val="5B5B5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3DE5708-B45A-49E3-8EC6-F0E315203F81}"/>
              </a:ext>
            </a:extLst>
          </p:cNvPr>
          <p:cNvSpPr/>
          <p:nvPr/>
        </p:nvSpPr>
        <p:spPr>
          <a:xfrm>
            <a:off x="2459364" y="3318158"/>
            <a:ext cx="24561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</a:t>
            </a:r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跳過事件觸發</a:t>
            </a:r>
          </a:p>
        </p:txBody>
      </p:sp>
    </p:spTree>
    <p:extLst>
      <p:ext uri="{BB962C8B-B14F-4D97-AF65-F5344CB8AC3E}">
        <p14:creationId xmlns:p14="http://schemas.microsoft.com/office/powerpoint/2010/main" val="3261037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801118A-7BD7-4EF7-B419-7183A38F0C33}"/>
              </a:ext>
            </a:extLst>
          </p:cNvPr>
          <p:cNvSpPr/>
          <p:nvPr/>
        </p:nvSpPr>
        <p:spPr>
          <a:xfrm>
            <a:off x="5470386" y="-1201519"/>
            <a:ext cx="1210588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FFFF"/>
                </a:solidFill>
                <a:effectLst>
                  <a:glow rad="101600">
                    <a:srgbClr val="FFFF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E4E0F4-5102-4163-B989-33CFC64FFD9F}"/>
              </a:ext>
            </a:extLst>
          </p:cNvPr>
          <p:cNvSpPr/>
          <p:nvPr/>
        </p:nvSpPr>
        <p:spPr>
          <a:xfrm>
            <a:off x="3182382" y="-5600066"/>
            <a:ext cx="2236510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機會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95ED15-364F-482C-9DBE-D2C66D470FB6}"/>
              </a:ext>
            </a:extLst>
          </p:cNvPr>
          <p:cNvSpPr/>
          <p:nvPr/>
        </p:nvSpPr>
        <p:spPr>
          <a:xfrm>
            <a:off x="6732468" y="-3590634"/>
            <a:ext cx="2236510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命運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2780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2367E937-0647-4FE2-99DF-2C01300F1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EAE60C0-FE8F-4E69-B395-F2C53726C546}"/>
              </a:ext>
            </a:extLst>
          </p:cNvPr>
          <p:cNvSpPr/>
          <p:nvPr/>
        </p:nvSpPr>
        <p:spPr>
          <a:xfrm>
            <a:off x="5470386" y="2999143"/>
            <a:ext cx="1210588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FFFF"/>
                </a:solidFill>
                <a:effectLst>
                  <a:glow rad="101600">
                    <a:srgbClr val="FFFF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BF4309B-1912-4E39-87DC-8A5BAB30D943}"/>
              </a:ext>
            </a:extLst>
          </p:cNvPr>
          <p:cNvSpPr/>
          <p:nvPr/>
        </p:nvSpPr>
        <p:spPr>
          <a:xfrm>
            <a:off x="3182382" y="2999143"/>
            <a:ext cx="2236510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機會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482A87-E2C6-4E08-920D-D74414D5BB6E}"/>
              </a:ext>
            </a:extLst>
          </p:cNvPr>
          <p:cNvSpPr/>
          <p:nvPr/>
        </p:nvSpPr>
        <p:spPr>
          <a:xfrm>
            <a:off x="6732468" y="2999143"/>
            <a:ext cx="2236510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命運</a:t>
            </a:r>
            <a:endParaRPr lang="en-US" altLang="zh-TW" sz="8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74FED42-FC91-4EF6-AFAB-207F03E49B6C}"/>
              </a:ext>
            </a:extLst>
          </p:cNvPr>
          <p:cNvSpPr/>
          <p:nvPr/>
        </p:nvSpPr>
        <p:spPr>
          <a:xfrm>
            <a:off x="5029842" y="-1333500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85E00"/>
              </a:solidFill>
              <a:effectLst>
                <a:glow rad="101600">
                  <a:srgbClr val="F85E00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17" name="圖形 16" descr="遊戲控制器">
            <a:hlinkClick r:id="rId5" action="ppaction://hlinkfile"/>
            <a:extLst>
              <a:ext uri="{FF2B5EF4-FFF2-40B4-BE49-F238E27FC236}">
                <a16:creationId xmlns:a16="http://schemas.microsoft.com/office/drawing/2014/main" id="{2769056A-F506-48C5-A8CC-214C3E12B1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70220" y="-6355835"/>
            <a:ext cx="1478280" cy="1478280"/>
          </a:xfrm>
          <a:prstGeom prst="rect">
            <a:avLst/>
          </a:prstGeom>
          <a:effectLst>
            <a:glow rad="101600">
              <a:srgbClr val="5E2BFF">
                <a:alpha val="4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941800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5F6D8C58-0549-4D46-A9CC-E76F69631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2DD1061-ACC9-4EB8-9271-29EEE3740BBF}"/>
              </a:ext>
            </a:extLst>
          </p:cNvPr>
          <p:cNvSpPr/>
          <p:nvPr/>
        </p:nvSpPr>
        <p:spPr>
          <a:xfrm>
            <a:off x="5029842" y="1251367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85E00"/>
              </a:solidFill>
              <a:effectLst>
                <a:glow rad="101600">
                  <a:srgbClr val="F85E00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15" name="圖形 14" descr="遊戲控制器">
            <a:hlinkClick r:id="rId5" action="ppaction://hlinkfile"/>
            <a:extLst>
              <a:ext uri="{FF2B5EF4-FFF2-40B4-BE49-F238E27FC236}">
                <a16:creationId xmlns:a16="http://schemas.microsoft.com/office/drawing/2014/main" id="{6F24FD44-51A6-4DA1-B1A4-AC7910F29F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70220" y="512227"/>
            <a:ext cx="1478280" cy="1478280"/>
          </a:xfrm>
          <a:prstGeom prst="rect">
            <a:avLst/>
          </a:prstGeom>
          <a:effectLst>
            <a:glow rad="101600">
              <a:srgbClr val="5E2BFF">
                <a:alpha val="45000"/>
              </a:srgbClr>
            </a:glow>
          </a:effec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2058A5D8-C97F-4530-A12E-C87177D920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640" y="3355377"/>
            <a:ext cx="4006721" cy="2254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29F8854-888B-4F84-BC47-E32901CB08F4}"/>
              </a:ext>
            </a:extLst>
          </p:cNvPr>
          <p:cNvSpPr/>
          <p:nvPr/>
        </p:nvSpPr>
        <p:spPr>
          <a:xfrm>
            <a:off x="4464784" y="-1198500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r>
              <a:rPr lang="zh-TW" altLang="en-US" sz="6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概念</a:t>
            </a:r>
          </a:p>
        </p:txBody>
      </p:sp>
    </p:spTree>
    <p:extLst>
      <p:ext uri="{BB962C8B-B14F-4D97-AF65-F5344CB8AC3E}">
        <p14:creationId xmlns:p14="http://schemas.microsoft.com/office/powerpoint/2010/main" val="3981856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2B799571-CD71-4FE9-A2BF-D28DA7851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7945222-6D2B-4DCC-81BC-9742F17BBFC5}"/>
              </a:ext>
            </a:extLst>
          </p:cNvPr>
          <p:cNvSpPr/>
          <p:nvPr/>
        </p:nvSpPr>
        <p:spPr>
          <a:xfrm>
            <a:off x="4464784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r>
              <a:rPr lang="zh-TW" altLang="en-US" sz="6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概念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316B444-A28D-44C9-BE6B-E8363457023C}"/>
              </a:ext>
            </a:extLst>
          </p:cNvPr>
          <p:cNvSpPr/>
          <p:nvPr/>
        </p:nvSpPr>
        <p:spPr>
          <a:xfrm>
            <a:off x="1707358" y="1587667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機會</a:t>
            </a:r>
            <a:endParaRPr lang="zh-TW" altLang="en-US" sz="6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2D4673A-4306-49A9-BC92-014A4643C138}"/>
              </a:ext>
            </a:extLst>
          </p:cNvPr>
          <p:cNvSpPr/>
          <p:nvPr/>
        </p:nvSpPr>
        <p:spPr>
          <a:xfrm>
            <a:off x="8761094" y="1587667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命運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079F18C-E534-4289-ABAC-A3DFD5E296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755" y="-10013760"/>
            <a:ext cx="4541481" cy="24445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EED55A7-1171-44EB-87B4-7435FC4701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6240" y="-7615933"/>
            <a:ext cx="3673255" cy="33612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11DE175-FD46-436B-BD64-65C10EBFE733}"/>
              </a:ext>
            </a:extLst>
          </p:cNvPr>
          <p:cNvSpPr/>
          <p:nvPr/>
        </p:nvSpPr>
        <p:spPr>
          <a:xfrm>
            <a:off x="4827063" y="-1375745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事件階段的延伸</a:t>
            </a:r>
          </a:p>
        </p:txBody>
      </p:sp>
    </p:spTree>
    <p:extLst>
      <p:ext uri="{BB962C8B-B14F-4D97-AF65-F5344CB8AC3E}">
        <p14:creationId xmlns:p14="http://schemas.microsoft.com/office/powerpoint/2010/main" val="37337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E2150B71-1684-4946-8BE8-C0A6D14858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7945222-6D2B-4DCC-81BC-9742F17BBFC5}"/>
              </a:ext>
            </a:extLst>
          </p:cNvPr>
          <p:cNvSpPr/>
          <p:nvPr/>
        </p:nvSpPr>
        <p:spPr>
          <a:xfrm>
            <a:off x="4464784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r>
              <a:rPr lang="zh-TW" altLang="en-US" sz="6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概念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316B444-A28D-44C9-BE6B-E8363457023C}"/>
              </a:ext>
            </a:extLst>
          </p:cNvPr>
          <p:cNvSpPr/>
          <p:nvPr/>
        </p:nvSpPr>
        <p:spPr>
          <a:xfrm>
            <a:off x="1707358" y="1587667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85E00"/>
                </a:solidFill>
                <a:effectLst>
                  <a:glow rad="101600">
                    <a:srgbClr val="F85E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機會</a:t>
            </a:r>
            <a:endParaRPr lang="zh-TW" altLang="en-US" sz="6000" b="1" dirty="0">
              <a:solidFill>
                <a:srgbClr val="5E2BFF"/>
              </a:solidFill>
              <a:effectLst>
                <a:glow rad="101600">
                  <a:srgbClr val="5E2BFF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2D4673A-4306-49A9-BC92-014A4643C138}"/>
              </a:ext>
            </a:extLst>
          </p:cNvPr>
          <p:cNvSpPr/>
          <p:nvPr/>
        </p:nvSpPr>
        <p:spPr>
          <a:xfrm>
            <a:off x="8761094" y="1587667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5E2BFF"/>
                </a:solidFill>
                <a:effectLst>
                  <a:glow rad="101600">
                    <a:srgbClr val="5E2BFF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命運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079F18C-E534-4289-ABAC-A3DFD5E296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755" y="3179011"/>
            <a:ext cx="4541481" cy="24445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EED55A7-1171-44EB-87B4-7435FC4701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6240" y="2724716"/>
            <a:ext cx="3673255" cy="33612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11DE175-FD46-436B-BD64-65C10EBFE733}"/>
              </a:ext>
            </a:extLst>
          </p:cNvPr>
          <p:cNvSpPr/>
          <p:nvPr/>
        </p:nvSpPr>
        <p:spPr>
          <a:xfrm>
            <a:off x="4827063" y="198185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事件階段的延伸</a:t>
            </a:r>
          </a:p>
        </p:txBody>
      </p:sp>
    </p:spTree>
    <p:extLst>
      <p:ext uri="{BB962C8B-B14F-4D97-AF65-F5344CB8AC3E}">
        <p14:creationId xmlns:p14="http://schemas.microsoft.com/office/powerpoint/2010/main" val="4257533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F8F5961-8914-4BA6-AF87-74B16E06F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49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C180F13C-B787-4FC1-9813-889964FB4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5029842" y="1251367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06B3ED"/>
              </a:solidFill>
              <a:effectLst>
                <a:glow rad="101600">
                  <a:srgbClr val="06B3ED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6" name="圖形 5" descr="遊戲控制器">
            <a:hlinkClick r:id="rId5" action="ppaction://hlinkfile"/>
            <a:extLst>
              <a:ext uri="{FF2B5EF4-FFF2-40B4-BE49-F238E27FC236}">
                <a16:creationId xmlns:a16="http://schemas.microsoft.com/office/drawing/2014/main" id="{E33D002C-5BB8-453A-BC59-B4A9B8E49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70220" y="512227"/>
            <a:ext cx="1478280" cy="1478280"/>
          </a:xfrm>
          <a:prstGeom prst="rect">
            <a:avLst/>
          </a:prstGeom>
          <a:effectLst>
            <a:glow rad="101600">
              <a:srgbClr val="06B3ED">
                <a:alpha val="45000"/>
              </a:srgbClr>
            </a:glow>
          </a:effectLst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C1FB0E0-BCFC-4CA2-A94E-9A06130D24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640" y="3147028"/>
            <a:ext cx="4006721" cy="26711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BD2823E-215F-4D54-B009-474F9A27CA91}"/>
              </a:ext>
            </a:extLst>
          </p:cNvPr>
          <p:cNvSpPr/>
          <p:nvPr/>
        </p:nvSpPr>
        <p:spPr>
          <a:xfrm>
            <a:off x="12531325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6385D3A-65BD-4517-9CA1-03DC9BD6DA0C}"/>
              </a:ext>
            </a:extLst>
          </p:cNvPr>
          <p:cNvSpPr/>
          <p:nvPr/>
        </p:nvSpPr>
        <p:spPr>
          <a:xfrm>
            <a:off x="14012271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97FE927-3A1D-4677-AFD6-C00AE8CD4A23}"/>
              </a:ext>
            </a:extLst>
          </p:cNvPr>
          <p:cNvSpPr/>
          <p:nvPr/>
        </p:nvSpPr>
        <p:spPr>
          <a:xfrm>
            <a:off x="15493217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F8DC9C-EFE8-4632-A38F-0466313F9B03}"/>
              </a:ext>
            </a:extLst>
          </p:cNvPr>
          <p:cNvSpPr/>
          <p:nvPr/>
        </p:nvSpPr>
        <p:spPr>
          <a:xfrm>
            <a:off x="16974164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31BC76D-7A82-4E9E-B26F-CAFB575B91E9}"/>
              </a:ext>
            </a:extLst>
          </p:cNvPr>
          <p:cNvSpPr/>
          <p:nvPr/>
        </p:nvSpPr>
        <p:spPr>
          <a:xfrm>
            <a:off x="234322" y="-1265454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</p:spTree>
    <p:extLst>
      <p:ext uri="{BB962C8B-B14F-4D97-AF65-F5344CB8AC3E}">
        <p14:creationId xmlns:p14="http://schemas.microsoft.com/office/powerpoint/2010/main" val="90045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F8F5961-8914-4BA6-AF87-74B16E06F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17E26EB-07BB-4F16-885E-0E6F69550522}"/>
              </a:ext>
            </a:extLst>
          </p:cNvPr>
          <p:cNvSpPr/>
          <p:nvPr/>
        </p:nvSpPr>
        <p:spPr>
          <a:xfrm>
            <a:off x="2925900" y="-7053679"/>
            <a:ext cx="4288353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撲克牌比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A617CB-92E4-4E36-ACB9-2BA19F0194A4}"/>
              </a:ext>
            </a:extLst>
          </p:cNvPr>
          <p:cNvSpPr/>
          <p:nvPr/>
        </p:nvSpPr>
        <p:spPr>
          <a:xfrm>
            <a:off x="7029587" y="-1231303"/>
            <a:ext cx="1210588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大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82DF2D-CA81-45DA-915D-D74E905B22C4}"/>
              </a:ext>
            </a:extLst>
          </p:cNvPr>
          <p:cNvSpPr/>
          <p:nvPr/>
        </p:nvSpPr>
        <p:spPr>
          <a:xfrm>
            <a:off x="8055509" y="6765864"/>
            <a:ext cx="1210588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小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60B345C-D135-4E33-B891-5B531369BE8A}"/>
              </a:ext>
            </a:extLst>
          </p:cNvPr>
          <p:cNvSpPr/>
          <p:nvPr/>
        </p:nvSpPr>
        <p:spPr>
          <a:xfrm>
            <a:off x="3545462" y="2828836"/>
            <a:ext cx="510107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7200" dirty="0">
                <a:solidFill>
                  <a:srgbClr val="E6E6E6"/>
                </a:solidFill>
                <a:effectLst>
                  <a:reflection blurRad="38100" stA="20000" endPos="50000" dist="19050" dir="5400000" sy="-100000" algn="bl" rotWithShape="0"/>
                </a:effectLst>
                <a:latin typeface="Agency FB" panose="020B0503020202020204" pitchFamily="34" charset="0"/>
                <a:ea typeface="微軟正黑體" panose="020B0604030504040204" pitchFamily="34" charset="-120"/>
              </a:rPr>
              <a:t>One More Thing…</a:t>
            </a:r>
            <a:endParaRPr lang="zh-TW" altLang="en-US" sz="7200" dirty="0">
              <a:solidFill>
                <a:srgbClr val="E6E6E6"/>
              </a:solidFill>
              <a:effectLst>
                <a:reflection blurRad="38100" stA="20000" endPos="50000" dist="19050" dir="5400000" sy="-100000" algn="bl" rotWithShape="0"/>
              </a:effectLst>
              <a:latin typeface="Agency FB" panose="020B0503020202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9672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2C05183-C114-4EF3-9061-A5EA7F2F9EA3}"/>
              </a:ext>
            </a:extLst>
          </p:cNvPr>
          <p:cNvSpPr/>
          <p:nvPr/>
        </p:nvSpPr>
        <p:spPr>
          <a:xfrm>
            <a:off x="2925900" y="2910144"/>
            <a:ext cx="4288353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撲克牌比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B04072D-6C9F-4B07-8403-1A1AFE5150B0}"/>
              </a:ext>
            </a:extLst>
          </p:cNvPr>
          <p:cNvSpPr/>
          <p:nvPr/>
        </p:nvSpPr>
        <p:spPr>
          <a:xfrm>
            <a:off x="7029587" y="2910144"/>
            <a:ext cx="1210588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大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646D15B-E09A-419C-9CBD-2E1BEDF80193}"/>
              </a:ext>
            </a:extLst>
          </p:cNvPr>
          <p:cNvSpPr/>
          <p:nvPr/>
        </p:nvSpPr>
        <p:spPr>
          <a:xfrm>
            <a:off x="8055509" y="2910144"/>
            <a:ext cx="1210588" cy="1323439"/>
          </a:xfrm>
          <a:prstGeom prst="rect">
            <a:avLst/>
          </a:prstGeom>
          <a:effectLst>
            <a:glow rad="127000">
              <a:srgbClr val="FF2828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2828"/>
                </a:solidFill>
                <a:effectLst>
                  <a:glow rad="101600">
                    <a:srgbClr val="FF0000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小</a:t>
            </a:r>
            <a:endParaRPr lang="en-US" altLang="zh-TW" sz="8000" b="1" dirty="0">
              <a:solidFill>
                <a:srgbClr val="FF2828"/>
              </a:solidFill>
              <a:effectLst>
                <a:glow rad="101600">
                  <a:srgbClr val="FF0000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6F8CE95-292E-4ACD-B31B-2D49BBC6DFA2}"/>
              </a:ext>
            </a:extLst>
          </p:cNvPr>
          <p:cNvSpPr/>
          <p:nvPr/>
        </p:nvSpPr>
        <p:spPr>
          <a:xfrm>
            <a:off x="5029842" y="-1323439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F2828"/>
              </a:solidFill>
              <a:effectLst>
                <a:glow rad="101600">
                  <a:srgbClr val="FF2828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22" name="圖形 21" descr="遊戲控制器">
            <a:hlinkClick r:id="rId7" action="ppaction://hlinkfile"/>
            <a:extLst>
              <a:ext uri="{FF2B5EF4-FFF2-40B4-BE49-F238E27FC236}">
                <a16:creationId xmlns:a16="http://schemas.microsoft.com/office/drawing/2014/main" id="{E6D0483D-BA80-456F-83F3-056E9EC240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0220" y="-5426136"/>
            <a:ext cx="1478280" cy="1478280"/>
          </a:xfrm>
          <a:prstGeom prst="rect">
            <a:avLst/>
          </a:prstGeom>
          <a:effectLst>
            <a:glow rad="101600">
              <a:srgbClr val="FF2828">
                <a:alpha val="4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4089642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B5DDC70B-C7FA-4747-B5C2-84121A264E9E}"/>
              </a:ext>
            </a:extLst>
          </p:cNvPr>
          <p:cNvSpPr/>
          <p:nvPr/>
        </p:nvSpPr>
        <p:spPr>
          <a:xfrm>
            <a:off x="5029842" y="1251367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F2828"/>
              </a:solidFill>
              <a:effectLst>
                <a:glow rad="101600">
                  <a:srgbClr val="FF2828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16" name="圖形 15" descr="遊戲控制器">
            <a:hlinkClick r:id="rId7" action="ppaction://hlinkfile"/>
            <a:extLst>
              <a:ext uri="{FF2B5EF4-FFF2-40B4-BE49-F238E27FC236}">
                <a16:creationId xmlns:a16="http://schemas.microsoft.com/office/drawing/2014/main" id="{DC99D178-2183-4255-9DD8-C667BBDA9F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0220" y="512227"/>
            <a:ext cx="1478280" cy="1478280"/>
          </a:xfrm>
          <a:prstGeom prst="rect">
            <a:avLst/>
          </a:prstGeom>
          <a:effectLst>
            <a:glow rad="101600">
              <a:srgbClr val="FF2828">
                <a:alpha val="45000"/>
              </a:srgbClr>
            </a:glow>
          </a:effectLst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10C0CD64-B445-43A2-9DFF-A0A46E0F2DC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942" y="2940446"/>
            <a:ext cx="2664115" cy="35519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AFF442B-22BE-4D73-8637-D4DF0296B951}"/>
              </a:ext>
            </a:extLst>
          </p:cNvPr>
          <p:cNvSpPr/>
          <p:nvPr/>
        </p:nvSpPr>
        <p:spPr>
          <a:xfrm>
            <a:off x="125316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25CA0D-70F2-481A-B8CC-B46F0523BF11}"/>
              </a:ext>
            </a:extLst>
          </p:cNvPr>
          <p:cNvSpPr/>
          <p:nvPr/>
        </p:nvSpPr>
        <p:spPr>
          <a:xfrm>
            <a:off x="140124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C505DAA-188F-4962-889B-3D4970B0973F}"/>
              </a:ext>
            </a:extLst>
          </p:cNvPr>
          <p:cNvSpPr/>
          <p:nvPr/>
        </p:nvSpPr>
        <p:spPr>
          <a:xfrm>
            <a:off x="154932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53407DA-2E0E-4549-AD5D-CF8557F476B0}"/>
              </a:ext>
            </a:extLst>
          </p:cNvPr>
          <p:cNvSpPr/>
          <p:nvPr/>
        </p:nvSpPr>
        <p:spPr>
          <a:xfrm>
            <a:off x="169740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</p:spTree>
    <p:extLst>
      <p:ext uri="{BB962C8B-B14F-4D97-AF65-F5344CB8AC3E}">
        <p14:creationId xmlns:p14="http://schemas.microsoft.com/office/powerpoint/2010/main" val="2869398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0C3BF2-06C2-480F-A07B-D1BE4EF2AF70}"/>
              </a:ext>
            </a:extLst>
          </p:cNvPr>
          <p:cNvSpPr/>
          <p:nvPr/>
        </p:nvSpPr>
        <p:spPr>
          <a:xfrm>
            <a:off x="500820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3FC8C3-BF79-4480-93A9-B84DE77CBE0F}"/>
              </a:ext>
            </a:extLst>
          </p:cNvPr>
          <p:cNvSpPr/>
          <p:nvPr/>
        </p:nvSpPr>
        <p:spPr>
          <a:xfrm>
            <a:off x="500820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5BFD41-883E-4B37-80BE-549D6FDA93BC}"/>
              </a:ext>
            </a:extLst>
          </p:cNvPr>
          <p:cNvSpPr/>
          <p:nvPr/>
        </p:nvSpPr>
        <p:spPr>
          <a:xfrm>
            <a:off x="500820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E21ECB7-238D-4918-A186-29D2A8D5535E}"/>
              </a:ext>
            </a:extLst>
          </p:cNvPr>
          <p:cNvSpPr/>
          <p:nvPr/>
        </p:nvSpPr>
        <p:spPr>
          <a:xfrm>
            <a:off x="500820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8A1BDADD-6D49-40E0-8FCF-BE93071D00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99157" y="2253182"/>
            <a:ext cx="4756279" cy="293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FB006D7A-A4ED-4C5B-BAED-3E3CE237EE13}"/>
              </a:ext>
            </a:extLst>
          </p:cNvPr>
          <p:cNvSpPr/>
          <p:nvPr/>
        </p:nvSpPr>
        <p:spPr>
          <a:xfrm>
            <a:off x="17235267" y="4823460"/>
            <a:ext cx="1036320" cy="1752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8017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0C3BF2-06C2-480F-A07B-D1BE4EF2AF70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3FC8C3-BF79-4480-93A9-B84DE77CBE0F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5BFD41-883E-4B37-80BE-549D6FDA93BC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E21ECB7-238D-4918-A186-29D2A8D5535E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BFE41B2-5071-42F2-AAFF-FF2C723AD93F}"/>
              </a:ext>
            </a:extLst>
          </p:cNvPr>
          <p:cNvSpPr/>
          <p:nvPr/>
        </p:nvSpPr>
        <p:spPr>
          <a:xfrm>
            <a:off x="2459364" y="1981853"/>
            <a:ext cx="3804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玩家可以選擇要賭大、相等或賭小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15BDF8E-8981-4B46-81FF-96B08FAEF5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450" y="2253182"/>
            <a:ext cx="4756279" cy="293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6DBE6A-2962-4CD7-AA57-AF2CBE523199}"/>
              </a:ext>
            </a:extLst>
          </p:cNvPr>
          <p:cNvSpPr/>
          <p:nvPr/>
        </p:nvSpPr>
        <p:spPr>
          <a:xfrm>
            <a:off x="7528560" y="4823460"/>
            <a:ext cx="1036320" cy="1752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014864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80E055C-E4BC-4D03-AE03-D5A2E8B8BB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450" y="2253182"/>
            <a:ext cx="4756279" cy="293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0C3BF2-06C2-480F-A07B-D1BE4EF2AF70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3FC8C3-BF79-4480-93A9-B84DE77CBE0F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5BFD41-883E-4B37-80BE-549D6FDA93BC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E21ECB7-238D-4918-A186-29D2A8D5535E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DD178E0-B1F1-4BCE-A34E-E7638CADD2FD}"/>
              </a:ext>
            </a:extLst>
          </p:cNvPr>
          <p:cNvSpPr/>
          <p:nvPr/>
        </p:nvSpPr>
        <p:spPr>
          <a:xfrm>
            <a:off x="2459364" y="3178787"/>
            <a:ext cx="58240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有閒錢可享受一賭為快的樂趣，沒錢尚能獲得一絲希望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E60EEBF-243C-49BE-A8BB-84E34129C7DD}"/>
              </a:ext>
            </a:extLst>
          </p:cNvPr>
          <p:cNvSpPr/>
          <p:nvPr/>
        </p:nvSpPr>
        <p:spPr>
          <a:xfrm>
            <a:off x="7528560" y="4823460"/>
            <a:ext cx="1036320" cy="1752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3008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0C3BF2-06C2-480F-A07B-D1BE4EF2AF70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3FC8C3-BF79-4480-93A9-B84DE77CBE0F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5BFD41-883E-4B37-80BE-549D6FDA93BC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E21ECB7-238D-4918-A186-29D2A8D5535E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6F92B7C-7D52-4659-84FE-1974985B4FEB}"/>
              </a:ext>
            </a:extLst>
          </p:cNvPr>
          <p:cNvSpPr/>
          <p:nvPr/>
        </p:nvSpPr>
        <p:spPr>
          <a:xfrm>
            <a:off x="2459364" y="4343636"/>
            <a:ext cx="4951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富貴險中求，要賭上這一把呢</a:t>
            </a:r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還是另尋出路</a:t>
            </a:r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36878EBF-A0B5-4CDA-886C-6571A903D8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450" y="2253182"/>
            <a:ext cx="4756279" cy="293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1B25B810-778A-49E1-9299-91A440760810}"/>
              </a:ext>
            </a:extLst>
          </p:cNvPr>
          <p:cNvSpPr/>
          <p:nvPr/>
        </p:nvSpPr>
        <p:spPr>
          <a:xfrm>
            <a:off x="7528560" y="4823460"/>
            <a:ext cx="1036320" cy="1752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280EFFE-7806-473F-92FC-0BA9E4ED8F87}"/>
              </a:ext>
            </a:extLst>
          </p:cNvPr>
          <p:cNvSpPr/>
          <p:nvPr/>
        </p:nvSpPr>
        <p:spPr>
          <a:xfrm>
            <a:off x="5911721" y="4455714"/>
            <a:ext cx="4756279" cy="1080439"/>
          </a:xfrm>
          <a:prstGeom prst="rect">
            <a:avLst/>
          </a:prstGeom>
          <a:noFill/>
          <a:ln w="38100">
            <a:solidFill>
              <a:srgbClr val="FF2828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0213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0C3BF2-06C2-480F-A07B-D1BE4EF2AF70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方案選擇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3FC8C3-BF79-4480-93A9-B84DE77CBE0F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賭注設定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5BFD41-883E-4B37-80BE-549D6FDA93BC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賠率調整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E21ECB7-238D-4918-A186-29D2A8D5535E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2828"/>
                </a:solidFill>
                <a:effectLst>
                  <a:glow rad="101600">
                    <a:srgbClr val="FF2828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遊戲限制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DFD80C4-40ED-4FF1-A605-B202CBE29A40}"/>
              </a:ext>
            </a:extLst>
          </p:cNvPr>
          <p:cNvSpPr/>
          <p:nvPr/>
        </p:nvSpPr>
        <p:spPr>
          <a:xfrm>
            <a:off x="2459364" y="5587273"/>
            <a:ext cx="35157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錢不夠自然不能讓玩家悠然下莊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BCDAB20-BB0C-4A09-9B5B-D06E51A29C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450" y="2253182"/>
            <a:ext cx="4756279" cy="293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6BBDF01-FD6F-4F8F-B21B-6456B6670E94}"/>
              </a:ext>
            </a:extLst>
          </p:cNvPr>
          <p:cNvSpPr/>
          <p:nvPr/>
        </p:nvSpPr>
        <p:spPr>
          <a:xfrm>
            <a:off x="7508240" y="4818380"/>
            <a:ext cx="1028700" cy="233680"/>
          </a:xfrm>
          <a:prstGeom prst="rect">
            <a:avLst/>
          </a:prstGeom>
          <a:noFill/>
          <a:ln w="38100">
            <a:solidFill>
              <a:srgbClr val="FF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9515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48705BC-E290-420E-807C-1B9B72810552}"/>
              </a:ext>
            </a:extLst>
          </p:cNvPr>
          <p:cNvSpPr/>
          <p:nvPr/>
        </p:nvSpPr>
        <p:spPr>
          <a:xfrm>
            <a:off x="12192000" y="2999143"/>
            <a:ext cx="3262432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射飛鏢</a:t>
            </a:r>
            <a:endParaRPr lang="en-US" altLang="zh-TW" sz="8000" b="1" dirty="0">
              <a:solidFill>
                <a:srgbClr val="FFB627"/>
              </a:solidFill>
              <a:effectLst>
                <a:glow rad="101600">
                  <a:srgbClr val="FFB627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6822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15EC8C5-A8F0-4757-825D-867A736328C0}"/>
              </a:ext>
            </a:extLst>
          </p:cNvPr>
          <p:cNvSpPr/>
          <p:nvPr/>
        </p:nvSpPr>
        <p:spPr>
          <a:xfrm>
            <a:off x="4464783" y="2999143"/>
            <a:ext cx="3262432" cy="1323439"/>
          </a:xfrm>
          <a:prstGeom prst="rect">
            <a:avLst/>
          </a:prstGeom>
          <a:effectLst>
            <a:glow rad="127000">
              <a:srgbClr val="F85E00"/>
            </a:glow>
          </a:effectLst>
        </p:spPr>
        <p:txBody>
          <a:bodyPr wrap="none">
            <a:spAutoFit/>
          </a:bodyPr>
          <a:lstStyle/>
          <a:p>
            <a:r>
              <a:rPr lang="zh-TW" altLang="en-US" sz="8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射飛鏢</a:t>
            </a:r>
            <a:endParaRPr lang="en-US" altLang="zh-TW" sz="8000" b="1" dirty="0">
              <a:solidFill>
                <a:srgbClr val="FFB627"/>
              </a:solidFill>
              <a:effectLst>
                <a:glow rad="101600">
                  <a:srgbClr val="FFB627">
                    <a:alpha val="15000"/>
                  </a:srgb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95E59D-9F86-4164-8D5D-103629C04F6F}"/>
              </a:ext>
            </a:extLst>
          </p:cNvPr>
          <p:cNvSpPr/>
          <p:nvPr/>
        </p:nvSpPr>
        <p:spPr>
          <a:xfrm>
            <a:off x="5029842" y="-1323439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FB627"/>
              </a:solidFill>
              <a:effectLst>
                <a:glow rad="101600">
                  <a:srgbClr val="FFB627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8" name="圖形 7" descr="遊戲控制器">
            <a:hlinkClick r:id="rId7" action="ppaction://hlinkfile"/>
            <a:extLst>
              <a:ext uri="{FF2B5EF4-FFF2-40B4-BE49-F238E27FC236}">
                <a16:creationId xmlns:a16="http://schemas.microsoft.com/office/drawing/2014/main" id="{2B4CAC9C-1E5C-4B4A-BFEC-36E71E52F5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0220" y="-5337137"/>
            <a:ext cx="1478280" cy="1478280"/>
          </a:xfrm>
          <a:prstGeom prst="rect">
            <a:avLst/>
          </a:prstGeom>
          <a:effectLst>
            <a:glow rad="101600">
              <a:srgbClr val="FFB627">
                <a:alpha val="4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1571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500820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500820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500820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500820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B8E838E-8C38-471F-86D4-1772881697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10693" y="1758083"/>
            <a:ext cx="5200008" cy="33418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83621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AB52B5F-AF7C-40A2-BB29-16345F534435}"/>
              </a:ext>
            </a:extLst>
          </p:cNvPr>
          <p:cNvSpPr/>
          <p:nvPr/>
        </p:nvSpPr>
        <p:spPr>
          <a:xfrm>
            <a:off x="5029842" y="1251367"/>
            <a:ext cx="21323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Agency FB" panose="020B0503020202020204" pitchFamily="34" charset="0"/>
              </a:rPr>
              <a:t>Demo</a:t>
            </a:r>
            <a:endParaRPr lang="zh-TW" altLang="en-US" sz="8000" b="1" dirty="0">
              <a:solidFill>
                <a:srgbClr val="FFB627"/>
              </a:solidFill>
              <a:effectLst>
                <a:glow rad="101600">
                  <a:srgbClr val="FFB627">
                    <a:alpha val="15000"/>
                  </a:srgbClr>
                </a:glow>
              </a:effectLst>
              <a:latin typeface="Agency FB" panose="020B0503020202020204" pitchFamily="34" charset="0"/>
            </a:endParaRPr>
          </a:p>
        </p:txBody>
      </p:sp>
      <p:pic>
        <p:nvPicPr>
          <p:cNvPr id="7" name="圖形 6" descr="遊戲控制器">
            <a:hlinkClick r:id="rId7" action="ppaction://hlinkfile"/>
            <a:extLst>
              <a:ext uri="{FF2B5EF4-FFF2-40B4-BE49-F238E27FC236}">
                <a16:creationId xmlns:a16="http://schemas.microsoft.com/office/drawing/2014/main" id="{0A336B44-A2AD-44DD-93CB-FDD485B285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70220" y="512227"/>
            <a:ext cx="1478280" cy="1478280"/>
          </a:xfrm>
          <a:prstGeom prst="rect">
            <a:avLst/>
          </a:prstGeom>
          <a:effectLst>
            <a:glow rad="101600">
              <a:srgbClr val="FFB627">
                <a:alpha val="45000"/>
              </a:srgbClr>
            </a:glow>
          </a:effectLst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6B7715D-3648-4A05-A68B-3AB0DAAA3C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5" y="3355377"/>
            <a:ext cx="3379971" cy="2254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5739389-6464-4165-BA3D-1DA15E7B1186}"/>
              </a:ext>
            </a:extLst>
          </p:cNvPr>
          <p:cNvSpPr/>
          <p:nvPr/>
        </p:nvSpPr>
        <p:spPr>
          <a:xfrm>
            <a:off x="125316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982C4DC-B9C0-410C-A77B-7527AF5884AA}"/>
              </a:ext>
            </a:extLst>
          </p:cNvPr>
          <p:cNvSpPr/>
          <p:nvPr/>
        </p:nvSpPr>
        <p:spPr>
          <a:xfrm>
            <a:off x="140124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006D8ED-FB89-4857-82AA-5D5631B9DA74}"/>
              </a:ext>
            </a:extLst>
          </p:cNvPr>
          <p:cNvSpPr/>
          <p:nvPr/>
        </p:nvSpPr>
        <p:spPr>
          <a:xfrm>
            <a:off x="154932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EEE2DAC-51B7-4AB1-987E-3E9EA26AAF48}"/>
              </a:ext>
            </a:extLst>
          </p:cNvPr>
          <p:cNvSpPr/>
          <p:nvPr/>
        </p:nvSpPr>
        <p:spPr>
          <a:xfrm>
            <a:off x="169740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</p:spTree>
    <p:extLst>
      <p:ext uri="{BB962C8B-B14F-4D97-AF65-F5344CB8AC3E}">
        <p14:creationId xmlns:p14="http://schemas.microsoft.com/office/powerpoint/2010/main" val="3343235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8C4A-E04F-41FF-9BE7-3B156E701295}"/>
              </a:ext>
            </a:extLst>
          </p:cNvPr>
          <p:cNvSpPr/>
          <p:nvPr/>
        </p:nvSpPr>
        <p:spPr>
          <a:xfrm>
            <a:off x="500820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0EB2F1-F14E-4621-8B0B-C4321DF9A7C4}"/>
              </a:ext>
            </a:extLst>
          </p:cNvPr>
          <p:cNvSpPr/>
          <p:nvPr/>
        </p:nvSpPr>
        <p:spPr>
          <a:xfrm>
            <a:off x="500820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C02550-9306-4FB3-9E1B-081AE2D3A8A5}"/>
              </a:ext>
            </a:extLst>
          </p:cNvPr>
          <p:cNvSpPr/>
          <p:nvPr/>
        </p:nvSpPr>
        <p:spPr>
          <a:xfrm>
            <a:off x="500820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39E99-ABC7-4663-A13B-32CE43954FDB}"/>
              </a:ext>
            </a:extLst>
          </p:cNvPr>
          <p:cNvSpPr/>
          <p:nvPr/>
        </p:nvSpPr>
        <p:spPr>
          <a:xfrm>
            <a:off x="500820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289CE8D0-966E-414A-9597-BB81B2F00EC5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6168537" y="2554188"/>
            <a:ext cx="5274310" cy="28295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7295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A29981AA-E855-4D42-A364-4AD3A2C5FCB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338737" y="2554188"/>
            <a:ext cx="5274310" cy="28295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8C4A-E04F-41FF-9BE7-3B156E701295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0EB2F1-F14E-4621-8B0B-C4321DF9A7C4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C02550-9306-4FB3-9E1B-081AE2D3A8A5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39E99-ABC7-4663-A13B-32CE43954FDB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6887ED7-6D95-4C82-80C2-1CEB04AFB765}"/>
              </a:ext>
            </a:extLst>
          </p:cNvPr>
          <p:cNvSpPr/>
          <p:nvPr/>
        </p:nvSpPr>
        <p:spPr>
          <a:xfrm>
            <a:off x="2459364" y="1981853"/>
            <a:ext cx="6516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左右來回移動，來看看反應力是不是跟著年齡一起飛到虛空了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D32E2CA2-F8FE-4E2A-A65D-7C7537E9B36E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2677474" y="1717675"/>
            <a:ext cx="5274310" cy="3422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51229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5A88005-7D55-4BB5-8C96-E22139A9873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811645" y="1717675"/>
            <a:ext cx="5274310" cy="3422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8C4A-E04F-41FF-9BE7-3B156E701295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0EB2F1-F14E-4621-8B0B-C4321DF9A7C4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C02550-9306-4FB3-9E1B-081AE2D3A8A5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39E99-ABC7-4663-A13B-32CE43954FDB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6887ED7-6D95-4C82-80C2-1CEB04AFB765}"/>
              </a:ext>
            </a:extLst>
          </p:cNvPr>
          <p:cNvSpPr/>
          <p:nvPr/>
        </p:nvSpPr>
        <p:spPr>
          <a:xfrm>
            <a:off x="2459364" y="3178800"/>
            <a:ext cx="51315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角度的大小，是展現出玩家對於二次曲線的理解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A80B7D5-B81C-4876-B2B2-5093BDDE739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3907125" y="1746567"/>
            <a:ext cx="5274310" cy="3364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1522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822A81DC-29E1-4BD8-B5FB-D2888906449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53760" y="1746567"/>
            <a:ext cx="5274310" cy="3364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8C4A-E04F-41FF-9BE7-3B156E701295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0EB2F1-F14E-4621-8B0B-C4321DF9A7C4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C02550-9306-4FB3-9E1B-081AE2D3A8A5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39E99-ABC7-4663-A13B-32CE43954FDB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6887ED7-6D95-4C82-80C2-1CEB04AFB765}"/>
              </a:ext>
            </a:extLst>
          </p:cNvPr>
          <p:cNvSpPr/>
          <p:nvPr/>
        </p:nvSpPr>
        <p:spPr>
          <a:xfrm>
            <a:off x="2459364" y="4345200"/>
            <a:ext cx="4900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力道大小始終是決定射靶結果好壞的重要關鍵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D3C48D4-BD4F-47B9-AC50-59DF88871671}"/>
              </a:ext>
            </a:extLst>
          </p:cNvPr>
          <p:cNvPicPr/>
          <p:nvPr/>
        </p:nvPicPr>
        <p:blipFill rotWithShape="1">
          <a:blip r:embed="rId6"/>
          <a:srcRect l="12049" t="14084" r="21683" b="20333"/>
          <a:stretch/>
        </p:blipFill>
        <p:spPr>
          <a:xfrm>
            <a:off x="12709910" y="1816864"/>
            <a:ext cx="5226397" cy="32836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03233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B0696A2-BC33-4ED8-BA00-1246EF53880C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8C4A-E04F-41FF-9BE7-3B156E701295}"/>
              </a:ext>
            </a:extLst>
          </p:cNvPr>
          <p:cNvSpPr/>
          <p:nvPr/>
        </p:nvSpPr>
        <p:spPr>
          <a:xfrm>
            <a:off x="1918800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60EB2F1-F14E-4621-8B0B-C4321DF9A7C4}"/>
              </a:ext>
            </a:extLst>
          </p:cNvPr>
          <p:cNvSpPr/>
          <p:nvPr/>
        </p:nvSpPr>
        <p:spPr>
          <a:xfrm>
            <a:off x="1918800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C02550-9306-4FB3-9E1B-081AE2D3A8A5}"/>
              </a:ext>
            </a:extLst>
          </p:cNvPr>
          <p:cNvSpPr/>
          <p:nvPr/>
        </p:nvSpPr>
        <p:spPr>
          <a:xfrm>
            <a:off x="1918800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39E99-ABC7-4663-A13B-32CE43954FDB}"/>
              </a:ext>
            </a:extLst>
          </p:cNvPr>
          <p:cNvSpPr/>
          <p:nvPr/>
        </p:nvSpPr>
        <p:spPr>
          <a:xfrm>
            <a:off x="1918800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6887ED7-6D95-4C82-80C2-1CEB04AFB765}"/>
              </a:ext>
            </a:extLst>
          </p:cNvPr>
          <p:cNvSpPr/>
          <p:nvPr/>
        </p:nvSpPr>
        <p:spPr>
          <a:xfrm>
            <a:off x="2459364" y="5587200"/>
            <a:ext cx="6285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將自己的飛鏢擲出去，看它跌個狗吃屎或是飛向自由的太空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2C6A0592-0B7C-4411-B976-9838006E4C71}"/>
              </a:ext>
            </a:extLst>
          </p:cNvPr>
          <p:cNvPicPr/>
          <p:nvPr/>
        </p:nvPicPr>
        <p:blipFill rotWithShape="1">
          <a:blip r:embed="rId5"/>
          <a:srcRect l="12049" t="14084" r="21683" b="20333"/>
          <a:stretch/>
        </p:blipFill>
        <p:spPr>
          <a:xfrm>
            <a:off x="6965603" y="1816864"/>
            <a:ext cx="5226397" cy="32836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EB51A8C-CB6B-49FD-B91F-5CD4C4F18FB4}"/>
              </a:ext>
            </a:extLst>
          </p:cNvPr>
          <p:cNvSpPr txBox="1"/>
          <p:nvPr/>
        </p:nvSpPr>
        <p:spPr>
          <a:xfrm>
            <a:off x="1957042" y="-3785652"/>
            <a:ext cx="8277914" cy="3785652"/>
          </a:xfrm>
          <a:prstGeom prst="rect">
            <a:avLst/>
          </a:prstGeom>
          <a:noFill/>
          <a:effectLst>
            <a:glow rad="101600">
              <a:srgbClr val="FFFFFF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TW" sz="12000" dirty="0">
                <a:solidFill>
                  <a:srgbClr val="FFFFFF"/>
                </a:solidFill>
                <a:effectLst/>
                <a:latin typeface="Agency FB" panose="020B0503020202020204" pitchFamily="34" charset="0"/>
              </a:rPr>
              <a:t>Thanks for		       				Listening </a:t>
            </a:r>
            <a:endParaRPr lang="zh-TW" altLang="en-US" sz="12000" dirty="0">
              <a:solidFill>
                <a:srgbClr val="FFFFFF"/>
              </a:solidFill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807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D0DCB48-D2F1-412A-BBE7-4FF4F4A09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E7A052-BCF1-411C-88B8-144B6D697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D7686867-E094-4385-ABC9-EDE33813F9CA}"/>
              </a:ext>
            </a:extLst>
          </p:cNvPr>
          <p:cNvSpPr txBox="1"/>
          <p:nvPr/>
        </p:nvSpPr>
        <p:spPr>
          <a:xfrm>
            <a:off x="1957042" y="1536174"/>
            <a:ext cx="8277914" cy="37856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TW" sz="12000" dirty="0">
                <a:solidFill>
                  <a:srgbClr val="FFFFFF"/>
                </a:solidFill>
                <a:effectLst>
                  <a:reflection blurRad="12700" stA="55000" endA="300" endPos="8000" dir="5400000" sy="-100000" algn="bl" rotWithShape="0"/>
                </a:effectLst>
                <a:latin typeface="Agency FB" panose="020B0503020202020204" pitchFamily="34" charset="0"/>
              </a:rPr>
              <a:t>Thanks for</a:t>
            </a:r>
            <a:r>
              <a:rPr lang="en-US" altLang="zh-TW" sz="12000" dirty="0">
                <a:solidFill>
                  <a:srgbClr val="FFFFFF"/>
                </a:solidFill>
                <a:effectLst/>
                <a:latin typeface="Agency FB" panose="020B0503020202020204" pitchFamily="34" charset="0"/>
              </a:rPr>
              <a:t>		       				</a:t>
            </a:r>
            <a:r>
              <a:rPr lang="en-US" altLang="zh-TW" sz="12000" dirty="0">
                <a:solidFill>
                  <a:srgbClr val="FFFFFF"/>
                </a:solidFill>
                <a:effectLst>
                  <a:reflection blurRad="25400" stA="55000" endA="300" endPos="9000" dir="5400000" sy="-100000" algn="bl" rotWithShape="0"/>
                </a:effectLst>
                <a:latin typeface="Agency FB" panose="020B0503020202020204" pitchFamily="34" charset="0"/>
              </a:rPr>
              <a:t>Listening</a:t>
            </a:r>
            <a:r>
              <a:rPr lang="en-US" altLang="zh-TW" sz="12000" dirty="0">
                <a:solidFill>
                  <a:srgbClr val="FFFFFF"/>
                </a:solidFill>
                <a:effectLst/>
                <a:latin typeface="Agency FB" panose="020B0503020202020204" pitchFamily="34" charset="0"/>
              </a:rPr>
              <a:t> </a:t>
            </a:r>
            <a:endParaRPr lang="zh-TW" altLang="en-US" sz="12000" dirty="0">
              <a:solidFill>
                <a:srgbClr val="FFFFFF"/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F117195-037A-4CDF-BEA9-2BDC961E9DCD}"/>
              </a:ext>
            </a:extLst>
          </p:cNvPr>
          <p:cNvSpPr/>
          <p:nvPr/>
        </p:nvSpPr>
        <p:spPr>
          <a:xfrm>
            <a:off x="-326243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ECAC409-11CB-430F-8519-F185938F59E3}"/>
              </a:ext>
            </a:extLst>
          </p:cNvPr>
          <p:cNvSpPr/>
          <p:nvPr/>
        </p:nvSpPr>
        <p:spPr>
          <a:xfrm>
            <a:off x="-4256564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左右擺動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A7C41C-FE23-4D44-A7B5-7011DDEA87A0}"/>
              </a:ext>
            </a:extLst>
          </p:cNvPr>
          <p:cNvSpPr/>
          <p:nvPr/>
        </p:nvSpPr>
        <p:spPr>
          <a:xfrm>
            <a:off x="-3531365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角度決定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E4D7E47-7163-4111-9F6D-844B30A8F5B7}"/>
              </a:ext>
            </a:extLst>
          </p:cNvPr>
          <p:cNvSpPr/>
          <p:nvPr/>
        </p:nvSpPr>
        <p:spPr>
          <a:xfrm>
            <a:off x="-2806166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力道調整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9998968-734F-4C14-81E4-0B256890922D}"/>
              </a:ext>
            </a:extLst>
          </p:cNvPr>
          <p:cNvSpPr/>
          <p:nvPr/>
        </p:nvSpPr>
        <p:spPr>
          <a:xfrm>
            <a:off x="-2080968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FFB627"/>
                </a:solidFill>
                <a:effectLst>
                  <a:glow rad="101600">
                    <a:srgbClr val="FFB627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觀賞成果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B710534C-CBC0-4BFA-90BB-B98D909C83D3}"/>
              </a:ext>
            </a:extLst>
          </p:cNvPr>
          <p:cNvPicPr/>
          <p:nvPr/>
        </p:nvPicPr>
        <p:blipFill rotWithShape="1">
          <a:blip r:embed="rId7"/>
          <a:srcRect l="12049" t="14084" r="21683" b="20333"/>
          <a:stretch/>
        </p:blipFill>
        <p:spPr>
          <a:xfrm>
            <a:off x="12097370" y="1816864"/>
            <a:ext cx="5226397" cy="32836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CACB540-498D-418E-A4AB-683878862C78}"/>
              </a:ext>
            </a:extLst>
          </p:cNvPr>
          <p:cNvSpPr/>
          <p:nvPr/>
        </p:nvSpPr>
        <p:spPr>
          <a:xfrm>
            <a:off x="405143" y="5859080"/>
            <a:ext cx="31037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FFFFFF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https://reurl.cc/Npj97q</a:t>
            </a:r>
            <a:endParaRPr lang="zh-TW" altLang="en-US" sz="2400" dirty="0">
              <a:solidFill>
                <a:srgbClr val="FFFFFF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E648707-A268-4629-A7CE-F5713AA4CE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788" y="4754286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58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191956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191956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191956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5394F2F-534A-4C98-A291-AE662D0BD5E4}"/>
              </a:ext>
            </a:extLst>
          </p:cNvPr>
          <p:cNvSpPr txBox="1"/>
          <p:nvPr/>
        </p:nvSpPr>
        <p:spPr>
          <a:xfrm>
            <a:off x="4592320" y="274320"/>
            <a:ext cx="12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3F8419E-1F86-4B2E-ABD3-065DD1190ED0}"/>
              </a:ext>
            </a:extLst>
          </p:cNvPr>
          <p:cNvSpPr/>
          <p:nvPr/>
        </p:nvSpPr>
        <p:spPr>
          <a:xfrm>
            <a:off x="2459364" y="1981853"/>
            <a:ext cx="4265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玩家在此階段可以查看整個遊戲的狀態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9B783FD9-BF70-4E58-BC60-F7A4EBA291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173" y="1758083"/>
            <a:ext cx="5200008" cy="33418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F519AB7-55EE-4C69-AB80-8E0F042BC7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6249" y="1681727"/>
            <a:ext cx="4139531" cy="34945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11556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191956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191956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191956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5394F2F-534A-4C98-A291-AE662D0BD5E4}"/>
              </a:ext>
            </a:extLst>
          </p:cNvPr>
          <p:cNvSpPr txBox="1"/>
          <p:nvPr/>
        </p:nvSpPr>
        <p:spPr>
          <a:xfrm>
            <a:off x="4592320" y="274320"/>
            <a:ext cx="12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272BDB3-D57C-44AE-9BCE-6B0B62223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2870" y="1681727"/>
            <a:ext cx="4139531" cy="34945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A668F0D3-1E64-40CC-B033-E49D88D8B767}"/>
              </a:ext>
            </a:extLst>
          </p:cNvPr>
          <p:cNvSpPr/>
          <p:nvPr/>
        </p:nvSpPr>
        <p:spPr>
          <a:xfrm>
            <a:off x="2459364" y="3178787"/>
            <a:ext cx="54200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此階段可以看到擲骰子的過程，決定下一步的走向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3D221C5C-A938-48DA-84D4-84AFFFC7CF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82944" y="1647736"/>
            <a:ext cx="4508008" cy="3562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0016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191956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191956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191956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5394F2F-534A-4C98-A291-AE662D0BD5E4}"/>
              </a:ext>
            </a:extLst>
          </p:cNvPr>
          <p:cNvSpPr txBox="1"/>
          <p:nvPr/>
        </p:nvSpPr>
        <p:spPr>
          <a:xfrm>
            <a:off x="4592320" y="274320"/>
            <a:ext cx="12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BCE1A09-3385-42D3-AF1E-E7E9AB3A88B5}"/>
              </a:ext>
            </a:extLst>
          </p:cNvPr>
          <p:cNvSpPr/>
          <p:nvPr/>
        </p:nvSpPr>
        <p:spPr>
          <a:xfrm>
            <a:off x="2459364" y="4343636"/>
            <a:ext cx="4265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玩家可以看著自己邊跳邊移動到目的地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2395AF0-4CB1-409A-8229-6DCD3A9255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4633" y="1647736"/>
            <a:ext cx="4508008" cy="3562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9EA726FF-2CB6-4ECC-A28D-28E8DA6AFE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84537" y="458986"/>
            <a:ext cx="2839919" cy="25620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8F85E5-DE3E-4756-AC80-4CE345E828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71358" y="3056352"/>
            <a:ext cx="5217945" cy="24949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4AE32AA1-3B13-4D0C-A442-4E27A669AB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94713" y="718953"/>
            <a:ext cx="4006371" cy="22920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28601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1919562" y="2554188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1919562" y="3719037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1919562" y="4883886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75E7A0C-806B-4F90-9785-E008B0FCD70D}"/>
              </a:ext>
            </a:extLst>
          </p:cNvPr>
          <p:cNvSpPr/>
          <p:nvPr/>
        </p:nvSpPr>
        <p:spPr>
          <a:xfrm>
            <a:off x="2459364" y="5587273"/>
            <a:ext cx="5650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買地走向自己的大富翁之路，或是遇到各種突發事件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CA3105A-D986-49B7-9DC3-67F3403E44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6729" y="458986"/>
            <a:ext cx="2839919" cy="25620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AFAA5D5-C889-4C2B-ACD0-FBB80C0B3F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8703" y="3056352"/>
            <a:ext cx="5217945" cy="24949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12AFB25-3212-4803-ACAF-59C0ADB8AE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8877" y="718953"/>
            <a:ext cx="4006371" cy="22920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1590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588AF7-806A-46EC-AE9D-E9C85267A65E}"/>
              </a:ext>
            </a:extLst>
          </p:cNvPr>
          <p:cNvSpPr/>
          <p:nvPr/>
        </p:nvSpPr>
        <p:spPr>
          <a:xfrm>
            <a:off x="1919562" y="8505031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擲骰階段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9290FF0-B326-475D-BBAB-822FB3E1A019}"/>
              </a:ext>
            </a:extLst>
          </p:cNvPr>
          <p:cNvSpPr/>
          <p:nvPr/>
        </p:nvSpPr>
        <p:spPr>
          <a:xfrm>
            <a:off x="1919562" y="8028732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移動階段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31E0E05-37B9-4341-AB8C-0A6C5CA923D5}"/>
              </a:ext>
            </a:extLst>
          </p:cNvPr>
          <p:cNvSpPr/>
          <p:nvPr/>
        </p:nvSpPr>
        <p:spPr>
          <a:xfrm>
            <a:off x="1919562" y="7491051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事件階段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32704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移動視角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FB2CD6-C767-4D9F-915F-1467D4601BC4}"/>
              </a:ext>
            </a:extLst>
          </p:cNvPr>
          <p:cNvSpPr/>
          <p:nvPr/>
        </p:nvSpPr>
        <p:spPr>
          <a:xfrm>
            <a:off x="2459364" y="2419173"/>
            <a:ext cx="5237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滑鼠左選擇鍵開啟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關閉顯示遊戲資訊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77C48D-8D79-49F6-81E2-AA99240931FC}"/>
              </a:ext>
            </a:extLst>
          </p:cNvPr>
          <p:cNvSpPr/>
          <p:nvPr/>
        </p:nvSpPr>
        <p:spPr>
          <a:xfrm>
            <a:off x="2459364" y="285649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空白鍵開始擲骰子</a:t>
            </a:r>
          </a:p>
        </p:txBody>
      </p:sp>
    </p:spTree>
    <p:extLst>
      <p:ext uri="{BB962C8B-B14F-4D97-AF65-F5344CB8AC3E}">
        <p14:creationId xmlns:p14="http://schemas.microsoft.com/office/powerpoint/2010/main" val="3700811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7591B6D-FE46-4B6C-8FA4-28C504ADC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C822E8-1B21-49B0-B2FF-7012CC4711C7}"/>
              </a:ext>
            </a:extLst>
          </p:cNvPr>
          <p:cNvSpPr/>
          <p:nvPr/>
        </p:nvSpPr>
        <p:spPr>
          <a:xfrm>
            <a:off x="234322" y="121386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遊戲控制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8F5F2D-5F74-4CCC-99FB-8A57604B6C0A}"/>
              </a:ext>
            </a:extLst>
          </p:cNvPr>
          <p:cNvSpPr/>
          <p:nvPr/>
        </p:nvSpPr>
        <p:spPr>
          <a:xfrm>
            <a:off x="1919562" y="1389339"/>
            <a:ext cx="21755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solidFill>
                  <a:srgbClr val="06B3ED"/>
                </a:solidFill>
                <a:effectLst>
                  <a:glow rad="101600">
                    <a:srgbClr val="06B3ED">
                      <a:alpha val="15000"/>
                    </a:srgb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準備階段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CD34CE-6336-4E25-84AE-D424FFD5595E}"/>
              </a:ext>
            </a:extLst>
          </p:cNvPr>
          <p:cNvSpPr/>
          <p:nvPr/>
        </p:nvSpPr>
        <p:spPr>
          <a:xfrm>
            <a:off x="2459364" y="1981853"/>
            <a:ext cx="32704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移動視角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FB2CD6-C767-4D9F-915F-1467D4601BC4}"/>
              </a:ext>
            </a:extLst>
          </p:cNvPr>
          <p:cNvSpPr/>
          <p:nvPr/>
        </p:nvSpPr>
        <p:spPr>
          <a:xfrm>
            <a:off x="2459364" y="2419173"/>
            <a:ext cx="5237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滑鼠左選擇鍵開啟</a:t>
            </a:r>
            <a:r>
              <a:rPr lang="en-US" alt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關閉顯示遊戲資訊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77C48D-8D79-49F6-81E2-AA99240931FC}"/>
              </a:ext>
            </a:extLst>
          </p:cNvPr>
          <p:cNvSpPr/>
          <p:nvPr/>
        </p:nvSpPr>
        <p:spPr>
          <a:xfrm>
            <a:off x="2459364" y="285649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空白鍵開始擲骰子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3DE5708-B45A-49E3-8EC6-F0E315203F81}"/>
              </a:ext>
            </a:extLst>
          </p:cNvPr>
          <p:cNvSpPr/>
          <p:nvPr/>
        </p:nvSpPr>
        <p:spPr>
          <a:xfrm>
            <a:off x="2459364" y="3318158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作弊方式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400" dirty="0">
              <a:solidFill>
                <a:srgbClr val="5B5B5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89F045A-966E-477C-9C2C-1DC1358ABDF5}"/>
              </a:ext>
            </a:extLst>
          </p:cNvPr>
          <p:cNvSpPr/>
          <p:nvPr/>
        </p:nvSpPr>
        <p:spPr>
          <a:xfrm>
            <a:off x="2459364" y="3787140"/>
            <a:ext cx="27767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控制金錢數量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01237DB-5208-450B-8028-10EF3B1DA8F6}"/>
              </a:ext>
            </a:extLst>
          </p:cNvPr>
          <p:cNvSpPr/>
          <p:nvPr/>
        </p:nvSpPr>
        <p:spPr>
          <a:xfrm>
            <a:off x="2459364" y="4256122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5B5B5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滑鼠右鍵令敵對玩家增加休息回合</a:t>
            </a:r>
          </a:p>
        </p:txBody>
      </p:sp>
    </p:spTree>
    <p:extLst>
      <p:ext uri="{BB962C8B-B14F-4D97-AF65-F5344CB8AC3E}">
        <p14:creationId xmlns:p14="http://schemas.microsoft.com/office/powerpoint/2010/main" val="3895575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814</Words>
  <Application>Microsoft Office PowerPoint</Application>
  <PresentationFormat>寬螢幕</PresentationFormat>
  <Paragraphs>212</Paragraphs>
  <Slides>36</Slides>
  <Notes>35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36</vt:i4>
      </vt:variant>
    </vt:vector>
  </HeadingPairs>
  <TitlesOfParts>
    <vt:vector size="43" baseType="lpstr">
      <vt:lpstr>微軟正黑體</vt:lpstr>
      <vt:lpstr>新細明體</vt:lpstr>
      <vt:lpstr>Agency FB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187</cp:revision>
  <dcterms:created xsi:type="dcterms:W3CDTF">2022-01-02T07:34:05Z</dcterms:created>
  <dcterms:modified xsi:type="dcterms:W3CDTF">2022-08-06T12:59:43Z</dcterms:modified>
</cp:coreProperties>
</file>